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handoutMasterIdLst>
    <p:handoutMasterId r:id="rId13"/>
  </p:handoutMasterIdLst>
  <p:sldIdLst>
    <p:sldId id="1054" r:id="rId5"/>
    <p:sldId id="1055" r:id="rId6"/>
    <p:sldId id="1059" r:id="rId7"/>
    <p:sldId id="1056" r:id="rId8"/>
    <p:sldId id="264" r:id="rId9"/>
    <p:sldId id="1060" r:id="rId10"/>
    <p:sldId id="1061" r:id="rId11"/>
    <p:sldId id="1058" r:id="rId12"/>
  </p:sldIdLst>
  <p:sldSz cx="12192000" cy="6858000"/>
  <p:notesSz cx="7010400" cy="9296400"/>
  <p:embeddedFontLst>
    <p:embeddedFont>
      <p:font typeface="Bai Jamjuree" panose="020B0604020202020204" charset="-34"/>
      <p:regular r:id="rId14"/>
      <p:bold r:id="rId15"/>
      <p:italic r:id="rId16"/>
      <p:boldItalic r:id="rId17"/>
    </p:embeddedFont>
    <p:embeddedFont>
      <p:font typeface="Roboto" panose="020B060402020202020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751"/>
    <a:srgbClr val="103650"/>
    <a:srgbClr val="FFFFFF"/>
    <a:srgbClr val="CC00CC"/>
    <a:srgbClr val="ADADAD"/>
    <a:srgbClr val="4D4F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672C2-D6A7-4C3F-AA9D-C2E3825DEEF0}" v="34" dt="2025-09-03T12:09:10.036"/>
    <p1510:client id="{45B5C2CE-EF13-40B8-90BF-80E077D9C1D2}" v="220" dt="2025-09-03T08:58:30.327"/>
    <p1510:client id="{62D4312B-ADAB-4783-BF55-A601DC7B4F0C}" v="49" dt="2025-09-03T10:09:45.883"/>
    <p1510:client id="{ECA852A0-5564-4F60-A852-7F5DBF041A5E}" v="19" dt="2025-09-02T16:08:09.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Vancluysen" userId="a537343a-51c6-4cc2-99dc-bf018545c5e7" providerId="ADAL" clId="{3556F189-F572-4A3E-A7D1-974EE7D14E81}"/>
    <pc:docChg chg="custSel delSld modSld modHandout">
      <pc:chgData name="Karen Vancluysen" userId="a537343a-51c6-4cc2-99dc-bf018545c5e7" providerId="ADAL" clId="{3556F189-F572-4A3E-A7D1-974EE7D14E81}" dt="2025-09-03T08:58:30.327" v="238"/>
      <pc:docMkLst>
        <pc:docMk/>
      </pc:docMkLst>
      <pc:sldChg chg="del">
        <pc:chgData name="Karen Vancluysen" userId="a537343a-51c6-4cc2-99dc-bf018545c5e7" providerId="ADAL" clId="{3556F189-F572-4A3E-A7D1-974EE7D14E81}" dt="2025-09-03T08:57:56.757" v="220" actId="47"/>
        <pc:sldMkLst>
          <pc:docMk/>
          <pc:sldMk cId="2328955802" sldId="256"/>
        </pc:sldMkLst>
      </pc:sldChg>
      <pc:sldChg chg="del">
        <pc:chgData name="Karen Vancluysen" userId="a537343a-51c6-4cc2-99dc-bf018545c5e7" providerId="ADAL" clId="{3556F189-F572-4A3E-A7D1-974EE7D14E81}" dt="2025-09-03T08:58:03.521" v="228" actId="47"/>
        <pc:sldMkLst>
          <pc:docMk/>
          <pc:sldMk cId="1985965996" sldId="257"/>
        </pc:sldMkLst>
      </pc:sldChg>
      <pc:sldChg chg="del">
        <pc:chgData name="Karen Vancluysen" userId="a537343a-51c6-4cc2-99dc-bf018545c5e7" providerId="ADAL" clId="{3556F189-F572-4A3E-A7D1-974EE7D14E81}" dt="2025-09-03T08:57:57.500" v="221" actId="47"/>
        <pc:sldMkLst>
          <pc:docMk/>
          <pc:sldMk cId="2264929127" sldId="258"/>
        </pc:sldMkLst>
      </pc:sldChg>
      <pc:sldChg chg="del">
        <pc:chgData name="Karen Vancluysen" userId="a537343a-51c6-4cc2-99dc-bf018545c5e7" providerId="ADAL" clId="{3556F189-F572-4A3E-A7D1-974EE7D14E81}" dt="2025-09-03T08:58:16.374" v="236" actId="47"/>
        <pc:sldMkLst>
          <pc:docMk/>
          <pc:sldMk cId="1865835793" sldId="259"/>
        </pc:sldMkLst>
      </pc:sldChg>
      <pc:sldChg chg="del">
        <pc:chgData name="Karen Vancluysen" userId="a537343a-51c6-4cc2-99dc-bf018545c5e7" providerId="ADAL" clId="{3556F189-F572-4A3E-A7D1-974EE7D14E81}" dt="2025-09-03T08:58:09.074" v="233" actId="47"/>
        <pc:sldMkLst>
          <pc:docMk/>
          <pc:sldMk cId="4095814322" sldId="261"/>
        </pc:sldMkLst>
      </pc:sldChg>
      <pc:sldChg chg="del">
        <pc:chgData name="Karen Vancluysen" userId="a537343a-51c6-4cc2-99dc-bf018545c5e7" providerId="ADAL" clId="{3556F189-F572-4A3E-A7D1-974EE7D14E81}" dt="2025-09-03T08:58:17.224" v="237" actId="47"/>
        <pc:sldMkLst>
          <pc:docMk/>
          <pc:sldMk cId="4020549701" sldId="263"/>
        </pc:sldMkLst>
      </pc:sldChg>
      <pc:sldChg chg="del">
        <pc:chgData name="Karen Vancluysen" userId="a537343a-51c6-4cc2-99dc-bf018545c5e7" providerId="ADAL" clId="{3556F189-F572-4A3E-A7D1-974EE7D14E81}" dt="2025-09-03T08:58:06.480" v="230" actId="47"/>
        <pc:sldMkLst>
          <pc:docMk/>
          <pc:sldMk cId="3306973774" sldId="265"/>
        </pc:sldMkLst>
      </pc:sldChg>
      <pc:sldChg chg="del">
        <pc:chgData name="Karen Vancluysen" userId="a537343a-51c6-4cc2-99dc-bf018545c5e7" providerId="ADAL" clId="{3556F189-F572-4A3E-A7D1-974EE7D14E81}" dt="2025-09-03T08:58:04.627" v="229" actId="47"/>
        <pc:sldMkLst>
          <pc:docMk/>
          <pc:sldMk cId="1850619752" sldId="266"/>
        </pc:sldMkLst>
      </pc:sldChg>
      <pc:sldChg chg="del">
        <pc:chgData name="Karen Vancluysen" userId="a537343a-51c6-4cc2-99dc-bf018545c5e7" providerId="ADAL" clId="{3556F189-F572-4A3E-A7D1-974EE7D14E81}" dt="2025-09-03T08:58:02.002" v="226" actId="47"/>
        <pc:sldMkLst>
          <pc:docMk/>
          <pc:sldMk cId="32080163" sldId="267"/>
        </pc:sldMkLst>
      </pc:sldChg>
      <pc:sldChg chg="del">
        <pc:chgData name="Karen Vancluysen" userId="a537343a-51c6-4cc2-99dc-bf018545c5e7" providerId="ADAL" clId="{3556F189-F572-4A3E-A7D1-974EE7D14E81}" dt="2025-09-03T08:58:08.347" v="232" actId="47"/>
        <pc:sldMkLst>
          <pc:docMk/>
          <pc:sldMk cId="2692755449" sldId="269"/>
        </pc:sldMkLst>
      </pc:sldChg>
      <pc:sldChg chg="del">
        <pc:chgData name="Karen Vancluysen" userId="a537343a-51c6-4cc2-99dc-bf018545c5e7" providerId="ADAL" clId="{3556F189-F572-4A3E-A7D1-974EE7D14E81}" dt="2025-09-03T08:58:07.420" v="231" actId="47"/>
        <pc:sldMkLst>
          <pc:docMk/>
          <pc:sldMk cId="2311877929" sldId="270"/>
        </pc:sldMkLst>
      </pc:sldChg>
      <pc:sldChg chg="del">
        <pc:chgData name="Karen Vancluysen" userId="a537343a-51c6-4cc2-99dc-bf018545c5e7" providerId="ADAL" clId="{3556F189-F572-4A3E-A7D1-974EE7D14E81}" dt="2025-09-03T08:57:58.110" v="222" actId="47"/>
        <pc:sldMkLst>
          <pc:docMk/>
          <pc:sldMk cId="3951298951" sldId="271"/>
        </pc:sldMkLst>
      </pc:sldChg>
      <pc:sldChg chg="del">
        <pc:chgData name="Karen Vancluysen" userId="a537343a-51c6-4cc2-99dc-bf018545c5e7" providerId="ADAL" clId="{3556F189-F572-4A3E-A7D1-974EE7D14E81}" dt="2025-09-03T08:58:02.681" v="227" actId="47"/>
        <pc:sldMkLst>
          <pc:docMk/>
          <pc:sldMk cId="2429656103" sldId="272"/>
        </pc:sldMkLst>
      </pc:sldChg>
      <pc:sldChg chg="del">
        <pc:chgData name="Karen Vancluysen" userId="a537343a-51c6-4cc2-99dc-bf018545c5e7" providerId="ADAL" clId="{3556F189-F572-4A3E-A7D1-974EE7D14E81}" dt="2025-09-03T08:58:01.028" v="225" actId="47"/>
        <pc:sldMkLst>
          <pc:docMk/>
          <pc:sldMk cId="4146881393" sldId="273"/>
        </pc:sldMkLst>
      </pc:sldChg>
      <pc:sldChg chg="del">
        <pc:chgData name="Karen Vancluysen" userId="a537343a-51c6-4cc2-99dc-bf018545c5e7" providerId="ADAL" clId="{3556F189-F572-4A3E-A7D1-974EE7D14E81}" dt="2025-09-03T08:57:58.942" v="223" actId="47"/>
        <pc:sldMkLst>
          <pc:docMk/>
          <pc:sldMk cId="3743761538" sldId="274"/>
        </pc:sldMkLst>
      </pc:sldChg>
      <pc:sldChg chg="del">
        <pc:chgData name="Karen Vancluysen" userId="a537343a-51c6-4cc2-99dc-bf018545c5e7" providerId="ADAL" clId="{3556F189-F572-4A3E-A7D1-974EE7D14E81}" dt="2025-09-03T08:58:12.351" v="234" actId="47"/>
        <pc:sldMkLst>
          <pc:docMk/>
          <pc:sldMk cId="3886903958" sldId="275"/>
        </pc:sldMkLst>
      </pc:sldChg>
      <pc:sldChg chg="del">
        <pc:chgData name="Karen Vancluysen" userId="a537343a-51c6-4cc2-99dc-bf018545c5e7" providerId="ADAL" clId="{3556F189-F572-4A3E-A7D1-974EE7D14E81}" dt="2025-09-03T08:58:14.997" v="235" actId="47"/>
        <pc:sldMkLst>
          <pc:docMk/>
          <pc:sldMk cId="1319019356" sldId="276"/>
        </pc:sldMkLst>
      </pc:sldChg>
      <pc:sldChg chg="modSp mod">
        <pc:chgData name="Karen Vancluysen" userId="a537343a-51c6-4cc2-99dc-bf018545c5e7" providerId="ADAL" clId="{3556F189-F572-4A3E-A7D1-974EE7D14E81}" dt="2025-09-03T08:32:53.376" v="1" actId="27636"/>
        <pc:sldMkLst>
          <pc:docMk/>
          <pc:sldMk cId="1387036867" sldId="1056"/>
        </pc:sldMkLst>
        <pc:spChg chg="mod">
          <ac:chgData name="Karen Vancluysen" userId="a537343a-51c6-4cc2-99dc-bf018545c5e7" providerId="ADAL" clId="{3556F189-F572-4A3E-A7D1-974EE7D14E81}" dt="2025-09-03T08:32:53.376" v="1" actId="27636"/>
          <ac:spMkLst>
            <pc:docMk/>
            <pc:sldMk cId="1387036867" sldId="1056"/>
            <ac:spMk id="3" creationId="{99FFFEB0-0181-8B95-BCAF-EFAEE24C9140}"/>
          </ac:spMkLst>
        </pc:spChg>
      </pc:sldChg>
      <pc:sldChg chg="del">
        <pc:chgData name="Karen Vancluysen" userId="a537343a-51c6-4cc2-99dc-bf018545c5e7" providerId="ADAL" clId="{3556F189-F572-4A3E-A7D1-974EE7D14E81}" dt="2025-09-03T08:57:59.543" v="224" actId="47"/>
        <pc:sldMkLst>
          <pc:docMk/>
          <pc:sldMk cId="722117968" sldId="1057"/>
        </pc:sldMkLst>
      </pc:sldChg>
      <pc:sldChg chg="addSp modSp mod">
        <pc:chgData name="Karen Vancluysen" userId="a537343a-51c6-4cc2-99dc-bf018545c5e7" providerId="ADAL" clId="{3556F189-F572-4A3E-A7D1-974EE7D14E81}" dt="2025-09-03T08:42:52.302" v="211" actId="14100"/>
        <pc:sldMkLst>
          <pc:docMk/>
          <pc:sldMk cId="511302182" sldId="1058"/>
        </pc:sldMkLst>
        <pc:picChg chg="add mod modCrop">
          <ac:chgData name="Karen Vancluysen" userId="a537343a-51c6-4cc2-99dc-bf018545c5e7" providerId="ADAL" clId="{3556F189-F572-4A3E-A7D1-974EE7D14E81}" dt="2025-09-03T08:42:52.302" v="211" actId="14100"/>
          <ac:picMkLst>
            <pc:docMk/>
            <pc:sldMk cId="511302182" sldId="1058"/>
            <ac:picMk id="4" creationId="{12D5178E-4179-1EF7-26ED-C7C3C5031500}"/>
          </ac:picMkLst>
        </pc:picChg>
      </pc:sldChg>
      <pc:sldChg chg="addSp modSp mod">
        <pc:chgData name="Karen Vancluysen" userId="a537343a-51c6-4cc2-99dc-bf018545c5e7" providerId="ADAL" clId="{3556F189-F572-4A3E-A7D1-974EE7D14E81}" dt="2025-09-03T08:41:35.282" v="174" actId="1076"/>
        <pc:sldMkLst>
          <pc:docMk/>
          <pc:sldMk cId="1786759031" sldId="1060"/>
        </pc:sldMkLst>
        <pc:spChg chg="mod">
          <ac:chgData name="Karen Vancluysen" userId="a537343a-51c6-4cc2-99dc-bf018545c5e7" providerId="ADAL" clId="{3556F189-F572-4A3E-A7D1-974EE7D14E81}" dt="2025-09-03T08:39:13.021" v="126" actId="113"/>
          <ac:spMkLst>
            <pc:docMk/>
            <pc:sldMk cId="1786759031" sldId="1060"/>
            <ac:spMk id="3" creationId="{455701D1-4A7A-EDB0-A002-A489A03D3235}"/>
          </ac:spMkLst>
        </pc:spChg>
        <pc:picChg chg="add mod">
          <ac:chgData name="Karen Vancluysen" userId="a537343a-51c6-4cc2-99dc-bf018545c5e7" providerId="ADAL" clId="{3556F189-F572-4A3E-A7D1-974EE7D14E81}" dt="2025-09-03T08:41:35.282" v="174" actId="1076"/>
          <ac:picMkLst>
            <pc:docMk/>
            <pc:sldMk cId="1786759031" sldId="1060"/>
            <ac:picMk id="5" creationId="{1880CE28-DBD1-98C9-8D62-1BDC4A8F03E9}"/>
          </ac:picMkLst>
        </pc:picChg>
      </pc:sldChg>
      <pc:sldChg chg="modSp mod">
        <pc:chgData name="Karen Vancluysen" userId="a537343a-51c6-4cc2-99dc-bf018545c5e7" providerId="ADAL" clId="{3556F189-F572-4A3E-A7D1-974EE7D14E81}" dt="2025-09-03T08:57:44.027" v="219"/>
        <pc:sldMkLst>
          <pc:docMk/>
          <pc:sldMk cId="311055657" sldId="1061"/>
        </pc:sldMkLst>
        <pc:spChg chg="mod">
          <ac:chgData name="Karen Vancluysen" userId="a537343a-51c6-4cc2-99dc-bf018545c5e7" providerId="ADAL" clId="{3556F189-F572-4A3E-A7D1-974EE7D14E81}" dt="2025-09-03T08:57:44.027" v="219"/>
          <ac:spMkLst>
            <pc:docMk/>
            <pc:sldMk cId="311055657" sldId="1061"/>
            <ac:spMk id="3" creationId="{F361DE41-9806-03AD-8DD9-FEE223F2F170}"/>
          </ac:spMkLst>
        </pc:spChg>
      </pc:sldChg>
    </pc:docChg>
  </pc:docChgLst>
  <pc:docChgLst>
    <pc:chgData name="Marina Martin Vilches" userId="9ef3aba9-4fed-4d3d-8694-e8f99c297174" providerId="ADAL" clId="{304672C2-D6A7-4C3F-AA9D-C2E3825DEEF0}"/>
    <pc:docChg chg="undo custSel addSld delSld modSld sldOrd">
      <pc:chgData name="Marina Martin Vilches" userId="9ef3aba9-4fed-4d3d-8694-e8f99c297174" providerId="ADAL" clId="{304672C2-D6A7-4C3F-AA9D-C2E3825DEEF0}" dt="2025-09-03T12:09:10.036" v="443" actId="1076"/>
      <pc:docMkLst>
        <pc:docMk/>
      </pc:docMkLst>
      <pc:sldChg chg="mod modShow">
        <pc:chgData name="Marina Martin Vilches" userId="9ef3aba9-4fed-4d3d-8694-e8f99c297174" providerId="ADAL" clId="{304672C2-D6A7-4C3F-AA9D-C2E3825DEEF0}" dt="2025-09-02T13:48:12.647" v="0" actId="729"/>
        <pc:sldMkLst>
          <pc:docMk/>
          <pc:sldMk cId="2264929127" sldId="258"/>
        </pc:sldMkLst>
      </pc:sldChg>
      <pc:sldChg chg="modSp mod ord modShow">
        <pc:chgData name="Marina Martin Vilches" userId="9ef3aba9-4fed-4d3d-8694-e8f99c297174" providerId="ADAL" clId="{304672C2-D6A7-4C3F-AA9D-C2E3825DEEF0}" dt="2025-09-02T13:53:03.672" v="102" actId="122"/>
        <pc:sldMkLst>
          <pc:docMk/>
          <pc:sldMk cId="312440121" sldId="264"/>
        </pc:sldMkLst>
        <pc:spChg chg="mod">
          <ac:chgData name="Marina Martin Vilches" userId="9ef3aba9-4fed-4d3d-8694-e8f99c297174" providerId="ADAL" clId="{304672C2-D6A7-4C3F-AA9D-C2E3825DEEF0}" dt="2025-09-02T13:53:03.672" v="102" actId="122"/>
          <ac:spMkLst>
            <pc:docMk/>
            <pc:sldMk cId="312440121" sldId="264"/>
            <ac:spMk id="6" creationId="{8952D560-9B08-8D4F-A368-92CAD4D504BA}"/>
          </ac:spMkLst>
        </pc:spChg>
      </pc:sldChg>
      <pc:sldChg chg="mod modShow">
        <pc:chgData name="Marina Martin Vilches" userId="9ef3aba9-4fed-4d3d-8694-e8f99c297174" providerId="ADAL" clId="{304672C2-D6A7-4C3F-AA9D-C2E3825DEEF0}" dt="2025-09-02T13:48:15.596" v="1" actId="729"/>
        <pc:sldMkLst>
          <pc:docMk/>
          <pc:sldMk cId="3951298951" sldId="271"/>
        </pc:sldMkLst>
      </pc:sldChg>
      <pc:sldChg chg="mod modShow">
        <pc:chgData name="Marina Martin Vilches" userId="9ef3aba9-4fed-4d3d-8694-e8f99c297174" providerId="ADAL" clId="{304672C2-D6A7-4C3F-AA9D-C2E3825DEEF0}" dt="2025-09-02T13:48:21.332" v="2" actId="729"/>
        <pc:sldMkLst>
          <pc:docMk/>
          <pc:sldMk cId="4146881393" sldId="273"/>
        </pc:sldMkLst>
      </pc:sldChg>
      <pc:sldChg chg="add ord">
        <pc:chgData name="Marina Martin Vilches" userId="9ef3aba9-4fed-4d3d-8694-e8f99c297174" providerId="ADAL" clId="{304672C2-D6A7-4C3F-AA9D-C2E3825DEEF0}" dt="2025-09-02T13:48:48.038" v="5"/>
        <pc:sldMkLst>
          <pc:docMk/>
          <pc:sldMk cId="1648276349" sldId="1054"/>
        </pc:sldMkLst>
      </pc:sldChg>
      <pc:sldChg chg="modSp add mod ord modShow">
        <pc:chgData name="Marina Martin Vilches" userId="9ef3aba9-4fed-4d3d-8694-e8f99c297174" providerId="ADAL" clId="{304672C2-D6A7-4C3F-AA9D-C2E3825DEEF0}" dt="2025-09-02T13:51:03.759" v="45" actId="20577"/>
        <pc:sldMkLst>
          <pc:docMk/>
          <pc:sldMk cId="485915085" sldId="1055"/>
        </pc:sldMkLst>
        <pc:spChg chg="mod">
          <ac:chgData name="Marina Martin Vilches" userId="9ef3aba9-4fed-4d3d-8694-e8f99c297174" providerId="ADAL" clId="{304672C2-D6A7-4C3F-AA9D-C2E3825DEEF0}" dt="2025-09-02T13:50:12.503" v="16" actId="255"/>
          <ac:spMkLst>
            <pc:docMk/>
            <pc:sldMk cId="485915085" sldId="1055"/>
            <ac:spMk id="4" creationId="{12E2F543-BD48-074C-B183-DFBAF747E4BB}"/>
          </ac:spMkLst>
        </pc:spChg>
        <pc:spChg chg="mod">
          <ac:chgData name="Marina Martin Vilches" userId="9ef3aba9-4fed-4d3d-8694-e8f99c297174" providerId="ADAL" clId="{304672C2-D6A7-4C3F-AA9D-C2E3825DEEF0}" dt="2025-09-02T13:51:03.759" v="45" actId="20577"/>
          <ac:spMkLst>
            <pc:docMk/>
            <pc:sldMk cId="485915085" sldId="1055"/>
            <ac:spMk id="6" creationId="{CB22C8D6-E6CD-0557-0925-269EF1AD0574}"/>
          </ac:spMkLst>
        </pc:spChg>
      </pc:sldChg>
      <pc:sldChg chg="modSp add mod ord modShow">
        <pc:chgData name="Marina Martin Vilches" userId="9ef3aba9-4fed-4d3d-8694-e8f99c297174" providerId="ADAL" clId="{304672C2-D6A7-4C3F-AA9D-C2E3825DEEF0}" dt="2025-09-02T15:58:32.291" v="422" actId="14100"/>
        <pc:sldMkLst>
          <pc:docMk/>
          <pc:sldMk cId="1387036867" sldId="1056"/>
        </pc:sldMkLst>
        <pc:spChg chg="mod">
          <ac:chgData name="Marina Martin Vilches" userId="9ef3aba9-4fed-4d3d-8694-e8f99c297174" providerId="ADAL" clId="{304672C2-D6A7-4C3F-AA9D-C2E3825DEEF0}" dt="2025-09-02T13:51:10.428" v="63" actId="20577"/>
          <ac:spMkLst>
            <pc:docMk/>
            <pc:sldMk cId="1387036867" sldId="1056"/>
            <ac:spMk id="2" creationId="{359416F5-DABE-B78F-60F6-604817D11029}"/>
          </ac:spMkLst>
        </pc:spChg>
        <pc:spChg chg="mod">
          <ac:chgData name="Marina Martin Vilches" userId="9ef3aba9-4fed-4d3d-8694-e8f99c297174" providerId="ADAL" clId="{304672C2-D6A7-4C3F-AA9D-C2E3825DEEF0}" dt="2025-09-02T15:58:32.291" v="422" actId="14100"/>
          <ac:spMkLst>
            <pc:docMk/>
            <pc:sldMk cId="1387036867" sldId="1056"/>
            <ac:spMk id="3" creationId="{99FFFEB0-0181-8B95-BCAF-EFAEE24C9140}"/>
          </ac:spMkLst>
        </pc:spChg>
      </pc:sldChg>
      <pc:sldChg chg="add">
        <pc:chgData name="Marina Martin Vilches" userId="9ef3aba9-4fed-4d3d-8694-e8f99c297174" providerId="ADAL" clId="{304672C2-D6A7-4C3F-AA9D-C2E3825DEEF0}" dt="2025-09-02T13:52:19.811" v="72" actId="2890"/>
        <pc:sldMkLst>
          <pc:docMk/>
          <pc:sldMk cId="722117968" sldId="1057"/>
        </pc:sldMkLst>
      </pc:sldChg>
      <pc:sldChg chg="add del ord">
        <pc:chgData name="Marina Martin Vilches" userId="9ef3aba9-4fed-4d3d-8694-e8f99c297174" providerId="ADAL" clId="{304672C2-D6A7-4C3F-AA9D-C2E3825DEEF0}" dt="2025-09-02T13:52:14.299" v="71" actId="2696"/>
        <pc:sldMkLst>
          <pc:docMk/>
          <pc:sldMk cId="1108878366" sldId="1057"/>
        </pc:sldMkLst>
      </pc:sldChg>
      <pc:sldChg chg="addSp delSp modSp add mod ord modShow">
        <pc:chgData name="Marina Martin Vilches" userId="9ef3aba9-4fed-4d3d-8694-e8f99c297174" providerId="ADAL" clId="{304672C2-D6A7-4C3F-AA9D-C2E3825DEEF0}" dt="2025-09-03T12:06:07.229" v="427" actId="1076"/>
        <pc:sldMkLst>
          <pc:docMk/>
          <pc:sldMk cId="511302182" sldId="1058"/>
        </pc:sldMkLst>
        <pc:spChg chg="mod">
          <ac:chgData name="Marina Martin Vilches" userId="9ef3aba9-4fed-4d3d-8694-e8f99c297174" providerId="ADAL" clId="{304672C2-D6A7-4C3F-AA9D-C2E3825DEEF0}" dt="2025-09-02T13:55:38.643" v="120" actId="20577"/>
          <ac:spMkLst>
            <pc:docMk/>
            <pc:sldMk cId="511302182" sldId="1058"/>
            <ac:spMk id="2" creationId="{5D98CA94-68E6-172A-1BE9-F27C513B114E}"/>
          </ac:spMkLst>
        </pc:spChg>
        <pc:spChg chg="del mod">
          <ac:chgData name="Marina Martin Vilches" userId="9ef3aba9-4fed-4d3d-8694-e8f99c297174" providerId="ADAL" clId="{304672C2-D6A7-4C3F-AA9D-C2E3825DEEF0}" dt="2025-09-02T13:54:44.143" v="112" actId="21"/>
          <ac:spMkLst>
            <pc:docMk/>
            <pc:sldMk cId="511302182" sldId="1058"/>
            <ac:spMk id="3" creationId="{1788DA77-8A0A-EB73-66A7-BA096EABFE04}"/>
          </ac:spMkLst>
        </pc:spChg>
        <pc:spChg chg="add del mod">
          <ac:chgData name="Marina Martin Vilches" userId="9ef3aba9-4fed-4d3d-8694-e8f99c297174" providerId="ADAL" clId="{304672C2-D6A7-4C3F-AA9D-C2E3825DEEF0}" dt="2025-09-02T13:54:50.722" v="113" actId="21"/>
          <ac:spMkLst>
            <pc:docMk/>
            <pc:sldMk cId="511302182" sldId="1058"/>
            <ac:spMk id="5" creationId="{1B4569A3-C2F4-0FBC-FA7C-5F1A1F2DE943}"/>
          </ac:spMkLst>
        </pc:spChg>
        <pc:picChg chg="mod">
          <ac:chgData name="Marina Martin Vilches" userId="9ef3aba9-4fed-4d3d-8694-e8f99c297174" providerId="ADAL" clId="{304672C2-D6A7-4C3F-AA9D-C2E3825DEEF0}" dt="2025-09-03T12:06:07.229" v="427" actId="1076"/>
          <ac:picMkLst>
            <pc:docMk/>
            <pc:sldMk cId="511302182" sldId="1058"/>
            <ac:picMk id="4" creationId="{12D5178E-4179-1EF7-26ED-C7C3C5031500}"/>
          </ac:picMkLst>
        </pc:picChg>
        <pc:picChg chg="add mod">
          <ac:chgData name="Marina Martin Vilches" userId="9ef3aba9-4fed-4d3d-8694-e8f99c297174" providerId="ADAL" clId="{304672C2-D6A7-4C3F-AA9D-C2E3825DEEF0}" dt="2025-09-02T13:55:34.547" v="119" actId="1076"/>
          <ac:picMkLst>
            <pc:docMk/>
            <pc:sldMk cId="511302182" sldId="1058"/>
            <ac:picMk id="7" creationId="{634D8308-C3B8-2CB9-2B3A-867CEF5AE34C}"/>
          </ac:picMkLst>
        </pc:picChg>
      </pc:sldChg>
      <pc:sldChg chg="addSp delSp modSp add mod ord modShow">
        <pc:chgData name="Marina Martin Vilches" userId="9ef3aba9-4fed-4d3d-8694-e8f99c297174" providerId="ADAL" clId="{304672C2-D6A7-4C3F-AA9D-C2E3825DEEF0}" dt="2025-09-03T12:09:10.036" v="443" actId="1076"/>
        <pc:sldMkLst>
          <pc:docMk/>
          <pc:sldMk cId="3991147299" sldId="1059"/>
        </pc:sldMkLst>
        <pc:spChg chg="add mod">
          <ac:chgData name="Marina Martin Vilches" userId="9ef3aba9-4fed-4d3d-8694-e8f99c297174" providerId="ADAL" clId="{304672C2-D6A7-4C3F-AA9D-C2E3825DEEF0}" dt="2025-09-03T12:07:23.177" v="431" actId="208"/>
          <ac:spMkLst>
            <pc:docMk/>
            <pc:sldMk cId="3991147299" sldId="1059"/>
            <ac:spMk id="3" creationId="{01A1732E-EC01-02BC-1DA3-C88F70B880FC}"/>
          </ac:spMkLst>
        </pc:spChg>
        <pc:spChg chg="del">
          <ac:chgData name="Marina Martin Vilches" userId="9ef3aba9-4fed-4d3d-8694-e8f99c297174" providerId="ADAL" clId="{304672C2-D6A7-4C3F-AA9D-C2E3825DEEF0}" dt="2025-09-02T13:56:29.986" v="125" actId="21"/>
          <ac:spMkLst>
            <pc:docMk/>
            <pc:sldMk cId="3991147299" sldId="1059"/>
            <ac:spMk id="3" creationId="{71300080-F18E-7646-A7CE-70607FE88275}"/>
          </ac:spMkLst>
        </pc:spChg>
        <pc:spChg chg="add del mod">
          <ac:chgData name="Marina Martin Vilches" userId="9ef3aba9-4fed-4d3d-8694-e8f99c297174" providerId="ADAL" clId="{304672C2-D6A7-4C3F-AA9D-C2E3825DEEF0}" dt="2025-09-02T13:56:25.556" v="124" actId="21"/>
          <ac:spMkLst>
            <pc:docMk/>
            <pc:sldMk cId="3991147299" sldId="1059"/>
            <ac:spMk id="5" creationId="{9AA6EEA0-9F40-7BDC-B706-B4CEF74FAEC3}"/>
          </ac:spMkLst>
        </pc:spChg>
        <pc:spChg chg="del">
          <ac:chgData name="Marina Martin Vilches" userId="9ef3aba9-4fed-4d3d-8694-e8f99c297174" providerId="ADAL" clId="{304672C2-D6A7-4C3F-AA9D-C2E3825DEEF0}" dt="2025-09-02T13:56:20.912" v="123" actId="21"/>
          <ac:spMkLst>
            <pc:docMk/>
            <pc:sldMk cId="3991147299" sldId="1059"/>
            <ac:spMk id="6" creationId="{80E6E7D1-0208-FBEC-2E4D-8868AF69D028}"/>
          </ac:spMkLst>
        </pc:spChg>
        <pc:grpChg chg="add mod">
          <ac:chgData name="Marina Martin Vilches" userId="9ef3aba9-4fed-4d3d-8694-e8f99c297174" providerId="ADAL" clId="{304672C2-D6A7-4C3F-AA9D-C2E3825DEEF0}" dt="2025-09-03T12:09:10.036" v="443" actId="1076"/>
          <ac:grpSpMkLst>
            <pc:docMk/>
            <pc:sldMk cId="3991147299" sldId="1059"/>
            <ac:grpSpMk id="6" creationId="{B5586830-19BA-97CA-CC22-30B30B4288D6}"/>
          </ac:grpSpMkLst>
        </pc:grpChg>
        <pc:picChg chg="add mod modCrop">
          <ac:chgData name="Marina Martin Vilches" userId="9ef3aba9-4fed-4d3d-8694-e8f99c297174" providerId="ADAL" clId="{304672C2-D6A7-4C3F-AA9D-C2E3825DEEF0}" dt="2025-09-02T16:00:53.902" v="425" actId="732"/>
          <ac:picMkLst>
            <pc:docMk/>
            <pc:sldMk cId="3991147299" sldId="1059"/>
            <ac:picMk id="2" creationId="{F30D1550-848D-A8B5-123D-064354AA5CF0}"/>
          </ac:picMkLst>
        </pc:picChg>
        <pc:picChg chg="add mod">
          <ac:chgData name="Marina Martin Vilches" userId="9ef3aba9-4fed-4d3d-8694-e8f99c297174" providerId="ADAL" clId="{304672C2-D6A7-4C3F-AA9D-C2E3825DEEF0}" dt="2025-09-03T12:09:04.244" v="442" actId="1076"/>
          <ac:picMkLst>
            <pc:docMk/>
            <pc:sldMk cId="3991147299" sldId="1059"/>
            <ac:picMk id="5" creationId="{BD6F35F9-20F2-4F10-1906-501DAF86A98D}"/>
          </ac:picMkLst>
        </pc:picChg>
        <pc:picChg chg="mod">
          <ac:chgData name="Marina Martin Vilches" userId="9ef3aba9-4fed-4d3d-8694-e8f99c297174" providerId="ADAL" clId="{304672C2-D6A7-4C3F-AA9D-C2E3825DEEF0}" dt="2025-09-03T12:08:45.343" v="438"/>
          <ac:picMkLst>
            <pc:docMk/>
            <pc:sldMk cId="3991147299" sldId="1059"/>
            <ac:picMk id="7" creationId="{DA713B4A-8C08-34D7-E2FE-720C43DEF84A}"/>
          </ac:picMkLst>
        </pc:picChg>
        <pc:picChg chg="mod">
          <ac:chgData name="Marina Martin Vilches" userId="9ef3aba9-4fed-4d3d-8694-e8f99c297174" providerId="ADAL" clId="{304672C2-D6A7-4C3F-AA9D-C2E3825DEEF0}" dt="2025-09-03T12:08:45.343" v="438"/>
          <ac:picMkLst>
            <pc:docMk/>
            <pc:sldMk cId="3991147299" sldId="1059"/>
            <ac:picMk id="8" creationId="{ACB8A9E8-6C14-4FB8-4DDE-7447F3EA7529}"/>
          </ac:picMkLst>
        </pc:picChg>
        <pc:picChg chg="mod">
          <ac:chgData name="Marina Martin Vilches" userId="9ef3aba9-4fed-4d3d-8694-e8f99c297174" providerId="ADAL" clId="{304672C2-D6A7-4C3F-AA9D-C2E3825DEEF0}" dt="2025-09-03T12:08:45.343" v="438"/>
          <ac:picMkLst>
            <pc:docMk/>
            <pc:sldMk cId="3991147299" sldId="1059"/>
            <ac:picMk id="9" creationId="{A13A62D5-EC89-17E9-E9D2-E80F5688474D}"/>
          </ac:picMkLst>
        </pc:picChg>
      </pc:sldChg>
      <pc:sldChg chg="modSp add mod ord modShow">
        <pc:chgData name="Marina Martin Vilches" userId="9ef3aba9-4fed-4d3d-8694-e8f99c297174" providerId="ADAL" clId="{304672C2-D6A7-4C3F-AA9D-C2E3825DEEF0}" dt="2025-09-02T15:58:08.542" v="421" actId="14100"/>
        <pc:sldMkLst>
          <pc:docMk/>
          <pc:sldMk cId="1786759031" sldId="1060"/>
        </pc:sldMkLst>
        <pc:spChg chg="mod">
          <ac:chgData name="Marina Martin Vilches" userId="9ef3aba9-4fed-4d3d-8694-e8f99c297174" providerId="ADAL" clId="{304672C2-D6A7-4C3F-AA9D-C2E3825DEEF0}" dt="2025-09-02T15:58:02.855" v="420" actId="207"/>
          <ac:spMkLst>
            <pc:docMk/>
            <pc:sldMk cId="1786759031" sldId="1060"/>
            <ac:spMk id="2" creationId="{0B4A1082-8F42-E543-C407-41CE0A835836}"/>
          </ac:spMkLst>
        </pc:spChg>
        <pc:spChg chg="mod">
          <ac:chgData name="Marina Martin Vilches" userId="9ef3aba9-4fed-4d3d-8694-e8f99c297174" providerId="ADAL" clId="{304672C2-D6A7-4C3F-AA9D-C2E3825DEEF0}" dt="2025-09-02T15:58:08.542" v="421" actId="14100"/>
          <ac:spMkLst>
            <pc:docMk/>
            <pc:sldMk cId="1786759031" sldId="1060"/>
            <ac:spMk id="3" creationId="{455701D1-4A7A-EDB0-A002-A489A03D3235}"/>
          </ac:spMkLst>
        </pc:spChg>
      </pc:sldChg>
      <pc:sldChg chg="modSp add mod ord modShow">
        <pc:chgData name="Marina Martin Vilches" userId="9ef3aba9-4fed-4d3d-8694-e8f99c297174" providerId="ADAL" clId="{304672C2-D6A7-4C3F-AA9D-C2E3825DEEF0}" dt="2025-09-02T15:57:34.574" v="418" actId="20577"/>
        <pc:sldMkLst>
          <pc:docMk/>
          <pc:sldMk cId="311055657" sldId="1061"/>
        </pc:sldMkLst>
        <pc:spChg chg="mod">
          <ac:chgData name="Marina Martin Vilches" userId="9ef3aba9-4fed-4d3d-8694-e8f99c297174" providerId="ADAL" clId="{304672C2-D6A7-4C3F-AA9D-C2E3825DEEF0}" dt="2025-09-02T15:57:34.574" v="418" actId="20577"/>
          <ac:spMkLst>
            <pc:docMk/>
            <pc:sldMk cId="311055657" sldId="1061"/>
            <ac:spMk id="3" creationId="{F361DE41-9806-03AD-8DD9-FEE223F2F170}"/>
          </ac:spMkLst>
        </pc:spChg>
        <pc:spChg chg="mod">
          <ac:chgData name="Marina Martin Vilches" userId="9ef3aba9-4fed-4d3d-8694-e8f99c297174" providerId="ADAL" clId="{304672C2-D6A7-4C3F-AA9D-C2E3825DEEF0}" dt="2025-09-02T15:55:11.190" v="361" actId="20577"/>
          <ac:spMkLst>
            <pc:docMk/>
            <pc:sldMk cId="311055657" sldId="1061"/>
            <ac:spMk id="6" creationId="{A82E7F10-07EC-1165-FEAB-B7CB0DD62E87}"/>
          </ac:spMkLst>
        </pc:spChg>
      </pc:sldChg>
    </pc:docChg>
  </pc:docChgLst>
  <pc:docChgLst>
    <pc:chgData name="Mark Meyer" userId="7111b271-16eb-4681-9ad5-3d6b2e6ba5c6" providerId="ADAL" clId="{D107BE46-A220-4CF5-AF80-F35200A9BFBA}"/>
    <pc:docChg chg="addSld delSld modSld">
      <pc:chgData name="Mark Meyer" userId="7111b271-16eb-4681-9ad5-3d6b2e6ba5c6" providerId="ADAL" clId="{D107BE46-A220-4CF5-AF80-F35200A9BFBA}" dt="2023-10-19T15:25:45.591" v="4" actId="2696"/>
      <pc:docMkLst>
        <pc:docMk/>
      </pc:docMkLst>
      <pc:sldChg chg="addSp modSp">
        <pc:chgData name="Mark Meyer" userId="7111b271-16eb-4681-9ad5-3d6b2e6ba5c6" providerId="ADAL" clId="{D107BE46-A220-4CF5-AF80-F35200A9BFBA}" dt="2023-10-19T15:25:08.551" v="2"/>
        <pc:sldMkLst>
          <pc:docMk/>
          <pc:sldMk cId="3306973774" sldId="265"/>
        </pc:sldMkLst>
      </pc:sldChg>
      <pc:sldChg chg="add del">
        <pc:chgData name="Mark Meyer" userId="7111b271-16eb-4681-9ad5-3d6b2e6ba5c6" providerId="ADAL" clId="{D107BE46-A220-4CF5-AF80-F35200A9BFBA}" dt="2023-10-19T15:25:45.591" v="4" actId="2696"/>
        <pc:sldMkLst>
          <pc:docMk/>
          <pc:sldMk cId="449761761" sldId="277"/>
        </pc:sldMkLst>
      </pc:sldChg>
      <pc:sldChg chg="add del">
        <pc:chgData name="Mark Meyer" userId="7111b271-16eb-4681-9ad5-3d6b2e6ba5c6" providerId="ADAL" clId="{D107BE46-A220-4CF5-AF80-F35200A9BFBA}" dt="2023-10-19T15:25:41.217" v="3" actId="2696"/>
        <pc:sldMkLst>
          <pc:docMk/>
          <pc:sldMk cId="3320078667" sldId="278"/>
        </pc:sldMkLst>
      </pc:sldChg>
    </pc:docChg>
  </pc:docChgLst>
  <pc:docChgLst>
    <pc:chgData name="Marina Martin Vilches" userId="S::mmartin@polisnetwork.eu::9ef3aba9-4fed-4d3d-8694-e8f99c297174" providerId="AD" clId="Web-{ECA852A0-5564-4F60-A852-7F5DBF041A5E}"/>
    <pc:docChg chg="modSld">
      <pc:chgData name="Marina Martin Vilches" userId="S::mmartin@polisnetwork.eu::9ef3aba9-4fed-4d3d-8694-e8f99c297174" providerId="AD" clId="Web-{ECA852A0-5564-4F60-A852-7F5DBF041A5E}" dt="2025-09-02T16:08:09.416" v="17" actId="1076"/>
      <pc:docMkLst>
        <pc:docMk/>
      </pc:docMkLst>
      <pc:sldChg chg="addSp modSp">
        <pc:chgData name="Marina Martin Vilches" userId="S::mmartin@polisnetwork.eu::9ef3aba9-4fed-4d3d-8694-e8f99c297174" providerId="AD" clId="Web-{ECA852A0-5564-4F60-A852-7F5DBF041A5E}" dt="2025-09-02T16:08:09.416" v="17" actId="1076"/>
        <pc:sldMkLst>
          <pc:docMk/>
          <pc:sldMk cId="311055657" sldId="1061"/>
        </pc:sldMkLst>
        <pc:spChg chg="mod">
          <ac:chgData name="Marina Martin Vilches" userId="S::mmartin@polisnetwork.eu::9ef3aba9-4fed-4d3d-8694-e8f99c297174" providerId="AD" clId="Web-{ECA852A0-5564-4F60-A852-7F5DBF041A5E}" dt="2025-09-02T16:05:57.994" v="1" actId="14100"/>
          <ac:spMkLst>
            <pc:docMk/>
            <pc:sldMk cId="311055657" sldId="1061"/>
            <ac:spMk id="3" creationId="{F361DE41-9806-03AD-8DD9-FEE223F2F170}"/>
          </ac:spMkLst>
        </pc:spChg>
        <pc:picChg chg="add mod">
          <ac:chgData name="Marina Martin Vilches" userId="S::mmartin@polisnetwork.eu::9ef3aba9-4fed-4d3d-8694-e8f99c297174" providerId="AD" clId="Web-{ECA852A0-5564-4F60-A852-7F5DBF041A5E}" dt="2025-09-02T16:08:02.916" v="15" actId="14100"/>
          <ac:picMkLst>
            <pc:docMk/>
            <pc:sldMk cId="311055657" sldId="1061"/>
            <ac:picMk id="2" creationId="{68A3E54F-3190-DB01-27C0-E3EA3BFAA8FE}"/>
          </ac:picMkLst>
        </pc:picChg>
        <pc:picChg chg="add mod">
          <ac:chgData name="Marina Martin Vilches" userId="S::mmartin@polisnetwork.eu::9ef3aba9-4fed-4d3d-8694-e8f99c297174" providerId="AD" clId="Web-{ECA852A0-5564-4F60-A852-7F5DBF041A5E}" dt="2025-09-02T16:08:09.416" v="17" actId="1076"/>
          <ac:picMkLst>
            <pc:docMk/>
            <pc:sldMk cId="311055657" sldId="1061"/>
            <ac:picMk id="4" creationId="{86D8AC36-7A49-BC74-6406-F1039BC17172}"/>
          </ac:picMkLst>
        </pc:picChg>
      </pc:sldChg>
    </pc:docChg>
  </pc:docChgLst>
  <pc:docChgLst>
    <pc:chgData name="Mark Meyer" userId="7111b271-16eb-4681-9ad5-3d6b2e6ba5c6" providerId="ADAL" clId="{BC187206-B97B-48C0-BAA4-3EFA504D9809}"/>
    <pc:docChg chg="modSld">
      <pc:chgData name="Mark Meyer" userId="7111b271-16eb-4681-9ad5-3d6b2e6ba5c6" providerId="ADAL" clId="{BC187206-B97B-48C0-BAA4-3EFA504D9809}" dt="2025-09-03T10:09:45.883" v="47"/>
      <pc:docMkLst>
        <pc:docMk/>
      </pc:docMkLst>
      <pc:sldChg chg="modSp mod">
        <pc:chgData name="Mark Meyer" userId="7111b271-16eb-4681-9ad5-3d6b2e6ba5c6" providerId="ADAL" clId="{BC187206-B97B-48C0-BAA4-3EFA504D9809}" dt="2025-09-02T14:20:01.046" v="46" actId="20577"/>
        <pc:sldMkLst>
          <pc:docMk/>
          <pc:sldMk cId="1387036867" sldId="1056"/>
        </pc:sldMkLst>
        <pc:spChg chg="mod">
          <ac:chgData name="Mark Meyer" userId="7111b271-16eb-4681-9ad5-3d6b2e6ba5c6" providerId="ADAL" clId="{BC187206-B97B-48C0-BAA4-3EFA504D9809}" dt="2025-09-02T14:20:01.046" v="46" actId="20577"/>
          <ac:spMkLst>
            <pc:docMk/>
            <pc:sldMk cId="1387036867" sldId="1056"/>
            <ac:spMk id="3" creationId="{99FFFEB0-0181-8B95-BCAF-EFAEE24C9140}"/>
          </ac:spMkLst>
        </pc:spChg>
      </pc:sldChg>
      <pc:sldChg chg="modSp mod">
        <pc:chgData name="Mark Meyer" userId="7111b271-16eb-4681-9ad5-3d6b2e6ba5c6" providerId="ADAL" clId="{BC187206-B97B-48C0-BAA4-3EFA504D9809}" dt="2025-09-03T10:09:45.883" v="47"/>
        <pc:sldMkLst>
          <pc:docMk/>
          <pc:sldMk cId="1786759031" sldId="1060"/>
        </pc:sldMkLst>
        <pc:spChg chg="mod">
          <ac:chgData name="Mark Meyer" userId="7111b271-16eb-4681-9ad5-3d6b2e6ba5c6" providerId="ADAL" clId="{BC187206-B97B-48C0-BAA4-3EFA504D9809}" dt="2025-09-03T10:09:45.883" v="47"/>
          <ac:spMkLst>
            <pc:docMk/>
            <pc:sldMk cId="1786759031" sldId="1060"/>
            <ac:spMk id="3" creationId="{455701D1-4A7A-EDB0-A002-A489A03D323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23A9BE-EBB0-2F0C-152D-958855EACEB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a:extLst>
              <a:ext uri="{FF2B5EF4-FFF2-40B4-BE49-F238E27FC236}">
                <a16:creationId xmlns:a16="http://schemas.microsoft.com/office/drawing/2014/main" id="{18A4816D-2771-EBF2-29F0-514C6789AFF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928A3CF-82E6-44E4-AACF-CF4BCD5E0642}" type="datetimeFigureOut">
              <a:rPr lang="en-GB" smtClean="0"/>
              <a:t>03/09/2025</a:t>
            </a:fld>
            <a:endParaRPr lang="en-GB"/>
          </a:p>
        </p:txBody>
      </p:sp>
      <p:sp>
        <p:nvSpPr>
          <p:cNvPr id="4" name="Footer Placeholder 3">
            <a:extLst>
              <a:ext uri="{FF2B5EF4-FFF2-40B4-BE49-F238E27FC236}">
                <a16:creationId xmlns:a16="http://schemas.microsoft.com/office/drawing/2014/main" id="{78CCF6FA-5989-F1B3-ED41-CD1E574F4F4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4DABBBC-4B6C-68AF-198A-CEB4C122ABC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873C908-423F-4687-818E-3285D3EB5A29}" type="slidenum">
              <a:rPr lang="en-GB" smtClean="0"/>
              <a:t>‹#›</a:t>
            </a:fld>
            <a:endParaRPr lang="en-GB"/>
          </a:p>
        </p:txBody>
      </p:sp>
    </p:spTree>
    <p:extLst>
      <p:ext uri="{BB962C8B-B14F-4D97-AF65-F5344CB8AC3E}">
        <p14:creationId xmlns:p14="http://schemas.microsoft.com/office/powerpoint/2010/main" val="6410184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42CE5-DE40-AF40-99D3-7B2F2C53A2A2}"/>
              </a:ext>
            </a:extLst>
          </p:cNvPr>
          <p:cNvSpPr>
            <a:spLocks noGrp="1"/>
          </p:cNvSpPr>
          <p:nvPr>
            <p:ph type="ctrTitle"/>
          </p:nvPr>
        </p:nvSpPr>
        <p:spPr>
          <a:xfrm>
            <a:off x="4898135" y="2280518"/>
            <a:ext cx="6735537" cy="1798484"/>
          </a:xfrm>
        </p:spPr>
        <p:txBody>
          <a:bodyPr anchor="b">
            <a:normAutofit/>
          </a:bodyPr>
          <a:lstStyle>
            <a:lvl1pPr algn="l">
              <a:defRPr sz="5400" b="1">
                <a:solidFill>
                  <a:schemeClr val="tx2"/>
                </a:solidFill>
                <a:latin typeface="Bai Jamjuree" pitchFamily="2" charset="-34"/>
                <a:cs typeface="Bai Jamjuree" pitchFamily="2" charset="-34"/>
              </a:defRPr>
            </a:lvl1pPr>
          </a:lstStyle>
          <a:p>
            <a:r>
              <a:rPr lang="en-US"/>
              <a:t>Click to edit Master title style</a:t>
            </a:r>
          </a:p>
        </p:txBody>
      </p:sp>
      <p:sp>
        <p:nvSpPr>
          <p:cNvPr id="3" name="Subtitle 2">
            <a:extLst>
              <a:ext uri="{FF2B5EF4-FFF2-40B4-BE49-F238E27FC236}">
                <a16:creationId xmlns:a16="http://schemas.microsoft.com/office/drawing/2014/main" id="{4FA6A1F2-F32B-6B42-9268-5F20E454CC0E}"/>
              </a:ext>
            </a:extLst>
          </p:cNvPr>
          <p:cNvSpPr>
            <a:spLocks noGrp="1"/>
          </p:cNvSpPr>
          <p:nvPr>
            <p:ph type="subTitle" idx="1"/>
          </p:nvPr>
        </p:nvSpPr>
        <p:spPr>
          <a:xfrm>
            <a:off x="4898135" y="4306095"/>
            <a:ext cx="6735537" cy="752922"/>
          </a:xfrm>
        </p:spPr>
        <p:txBody>
          <a:bodyPr/>
          <a:lstStyle>
            <a:lvl1pPr marL="0" indent="0" algn="l">
              <a:buNone/>
              <a:defRPr sz="2400">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a:extLst>
              <a:ext uri="{FF2B5EF4-FFF2-40B4-BE49-F238E27FC236}">
                <a16:creationId xmlns:a16="http://schemas.microsoft.com/office/drawing/2014/main" id="{06CB0171-0EA5-B14E-AB49-F72EACA58831}"/>
              </a:ext>
            </a:extLst>
          </p:cNvPr>
          <p:cNvSpPr>
            <a:spLocks noGrp="1"/>
          </p:cNvSpPr>
          <p:nvPr>
            <p:ph type="dt" sz="half" idx="2"/>
          </p:nvPr>
        </p:nvSpPr>
        <p:spPr>
          <a:xfrm>
            <a:off x="1258884" y="6356350"/>
            <a:ext cx="957192"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79E7E96-5CC2-9643-8D8F-148ED6368FB2}" type="datetimeFigureOut">
              <a:rPr lang="en-US" smtClean="0"/>
              <a:pPr/>
              <a:t>9/3/2025</a:t>
            </a:fld>
            <a:endParaRPr lang="en-US"/>
          </a:p>
        </p:txBody>
      </p:sp>
      <p:sp>
        <p:nvSpPr>
          <p:cNvPr id="11" name="Footer Placeholder 4">
            <a:extLst>
              <a:ext uri="{FF2B5EF4-FFF2-40B4-BE49-F238E27FC236}">
                <a16:creationId xmlns:a16="http://schemas.microsoft.com/office/drawing/2014/main" id="{CA9CB309-6844-F047-8286-BBC713141679}"/>
              </a:ext>
            </a:extLst>
          </p:cNvPr>
          <p:cNvSpPr>
            <a:spLocks noGrp="1"/>
          </p:cNvSpPr>
          <p:nvPr>
            <p:ph type="ftr" sz="quarter" idx="3"/>
          </p:nvPr>
        </p:nvSpPr>
        <p:spPr>
          <a:xfrm>
            <a:off x="2295861"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1F54C755-CD53-C744-AF9C-261A701C7F46}"/>
              </a:ext>
            </a:extLst>
          </p:cNvPr>
          <p:cNvSpPr>
            <a:spLocks noGrp="1"/>
          </p:cNvSpPr>
          <p:nvPr>
            <p:ph type="sldNum" sz="quarter" idx="4"/>
          </p:nvPr>
        </p:nvSpPr>
        <p:spPr>
          <a:xfrm>
            <a:off x="440166" y="6356350"/>
            <a:ext cx="737551"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D86D7A1-BFD1-0649-B06D-3A4FDC471882}" type="slidenum">
              <a:rPr lang="en-US" smtClean="0"/>
              <a:pPr/>
              <a:t>‹#›</a:t>
            </a:fld>
            <a:endParaRPr lang="en-US"/>
          </a:p>
        </p:txBody>
      </p:sp>
      <p:pic>
        <p:nvPicPr>
          <p:cNvPr id="15" name="Picture 14">
            <a:extLst>
              <a:ext uri="{FF2B5EF4-FFF2-40B4-BE49-F238E27FC236}">
                <a16:creationId xmlns:a16="http://schemas.microsoft.com/office/drawing/2014/main" id="{8B5DB609-4CC0-3933-83C3-55CD64AB618F}"/>
              </a:ext>
            </a:extLst>
          </p:cNvPr>
          <p:cNvPicPr>
            <a:picLocks noChangeAspect="1"/>
          </p:cNvPicPr>
          <p:nvPr userDrawn="1"/>
        </p:nvPicPr>
        <p:blipFill>
          <a:blip r:embed="rId2"/>
          <a:stretch>
            <a:fillRect/>
          </a:stretch>
        </p:blipFill>
        <p:spPr>
          <a:xfrm>
            <a:off x="4898135" y="896143"/>
            <a:ext cx="2867708" cy="989882"/>
          </a:xfrm>
          <a:prstGeom prst="rect">
            <a:avLst/>
          </a:prstGeom>
        </p:spPr>
      </p:pic>
      <p:pic>
        <p:nvPicPr>
          <p:cNvPr id="17" name="Picture 16">
            <a:extLst>
              <a:ext uri="{FF2B5EF4-FFF2-40B4-BE49-F238E27FC236}">
                <a16:creationId xmlns:a16="http://schemas.microsoft.com/office/drawing/2014/main" id="{7A25D2C3-A3B5-035E-B91D-1CDBEEDB5363}"/>
              </a:ext>
            </a:extLst>
          </p:cNvPr>
          <p:cNvPicPr>
            <a:picLocks noChangeAspect="1"/>
          </p:cNvPicPr>
          <p:nvPr userDrawn="1"/>
        </p:nvPicPr>
        <p:blipFill rotWithShape="1">
          <a:blip r:embed="rId3"/>
          <a:srcRect l="17546" t="6281" b="4888"/>
          <a:stretch/>
        </p:blipFill>
        <p:spPr>
          <a:xfrm>
            <a:off x="0" y="1"/>
            <a:ext cx="4624520" cy="6858000"/>
          </a:xfrm>
          <a:prstGeom prst="rect">
            <a:avLst/>
          </a:prstGeom>
        </p:spPr>
      </p:pic>
      <p:sp>
        <p:nvSpPr>
          <p:cNvPr id="8" name="TextBox 7">
            <a:extLst>
              <a:ext uri="{FF2B5EF4-FFF2-40B4-BE49-F238E27FC236}">
                <a16:creationId xmlns:a16="http://schemas.microsoft.com/office/drawing/2014/main" id="{388557A0-FA7C-6153-370A-B371D503E174}"/>
              </a:ext>
            </a:extLst>
          </p:cNvPr>
          <p:cNvSpPr txBox="1"/>
          <p:nvPr userDrawn="1"/>
        </p:nvSpPr>
        <p:spPr>
          <a:xfrm>
            <a:off x="7459778" y="6276459"/>
            <a:ext cx="4732222" cy="584775"/>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 </a:t>
            </a:r>
            <a:r>
              <a:rPr lang="en-US"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document reflects only the author’s view. The Commission and CINEA Agency are not responsible for any use that may be made of the information it contains.</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2753A13-033D-8CAA-339E-D8E2CCD7E574}"/>
              </a:ext>
            </a:extLst>
          </p:cNvPr>
          <p:cNvPicPr>
            <a:picLocks noChangeAspect="1"/>
          </p:cNvPicPr>
          <p:nvPr userDrawn="1"/>
        </p:nvPicPr>
        <p:blipFill>
          <a:blip r:embed="rId4"/>
          <a:stretch>
            <a:fillRect/>
          </a:stretch>
        </p:blipFill>
        <p:spPr>
          <a:xfrm>
            <a:off x="7133594" y="6427231"/>
            <a:ext cx="326183" cy="216183"/>
          </a:xfrm>
          <a:prstGeom prst="rect">
            <a:avLst/>
          </a:prstGeom>
        </p:spPr>
      </p:pic>
    </p:spTree>
    <p:extLst>
      <p:ext uri="{BB962C8B-B14F-4D97-AF65-F5344CB8AC3E}">
        <p14:creationId xmlns:p14="http://schemas.microsoft.com/office/powerpoint/2010/main" val="3454768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gradFill flip="none" rotWithShape="1">
          <a:gsLst>
            <a:gs pos="5000">
              <a:schemeClr val="accent1"/>
            </a:gs>
            <a:gs pos="95000">
              <a:schemeClr val="accent2">
                <a:lumMod val="99817"/>
              </a:schemeClr>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0AC-1191-9740-B3F2-281D8F33D772}"/>
              </a:ext>
            </a:extLst>
          </p:cNvPr>
          <p:cNvSpPr>
            <a:spLocks noGrp="1"/>
          </p:cNvSpPr>
          <p:nvPr>
            <p:ph type="title"/>
          </p:nvPr>
        </p:nvSpPr>
        <p:spPr>
          <a:xfrm>
            <a:off x="440166" y="365125"/>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BDED1AC-FA62-7043-AB55-32B946E9DE7A}"/>
              </a:ext>
            </a:extLst>
          </p:cNvPr>
          <p:cNvSpPr>
            <a:spLocks noGrp="1"/>
          </p:cNvSpPr>
          <p:nvPr>
            <p:ph idx="1"/>
          </p:nvPr>
        </p:nvSpPr>
        <p:spPr>
          <a:xfrm>
            <a:off x="440166"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sp>
        <p:nvSpPr>
          <p:cNvPr id="7" name="TextBox 6">
            <a:extLst>
              <a:ext uri="{FF2B5EF4-FFF2-40B4-BE49-F238E27FC236}">
                <a16:creationId xmlns:a16="http://schemas.microsoft.com/office/drawing/2014/main" id="{BE620DD8-E142-EA3B-DD44-D93816B9F81D}"/>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chemeClr val="bg1"/>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F41ECB9F-FD73-892F-CADD-40EACE39902F}"/>
              </a:ext>
            </a:extLst>
          </p:cNvPr>
          <p:cNvPicPr>
            <a:picLocks noChangeAspect="1"/>
          </p:cNvPicPr>
          <p:nvPr userDrawn="1"/>
        </p:nvPicPr>
        <p:blipFill>
          <a:blip r:embed="rId2"/>
          <a:stretch>
            <a:fillRect/>
          </a:stretch>
        </p:blipFill>
        <p:spPr>
          <a:xfrm>
            <a:off x="7909784" y="6427231"/>
            <a:ext cx="326183" cy="216183"/>
          </a:xfrm>
          <a:prstGeom prst="rect">
            <a:avLst/>
          </a:prstGeom>
        </p:spPr>
      </p:pic>
      <p:pic>
        <p:nvPicPr>
          <p:cNvPr id="9" name="Picture 8">
            <a:extLst>
              <a:ext uri="{FF2B5EF4-FFF2-40B4-BE49-F238E27FC236}">
                <a16:creationId xmlns:a16="http://schemas.microsoft.com/office/drawing/2014/main" id="{2729B172-256B-4F3F-A508-46E309BA6D5B}"/>
              </a:ext>
            </a:extLst>
          </p:cNvPr>
          <p:cNvPicPr>
            <a:picLocks noChangeAspect="1"/>
          </p:cNvPicPr>
          <p:nvPr userDrawn="1"/>
        </p:nvPicPr>
        <p:blipFill>
          <a:blip r:embed="rId3"/>
          <a:stretch>
            <a:fillRect/>
          </a:stretch>
        </p:blipFill>
        <p:spPr>
          <a:xfrm>
            <a:off x="9720000" y="180000"/>
            <a:ext cx="2169289" cy="748800"/>
          </a:xfrm>
          <a:prstGeom prst="rect">
            <a:avLst/>
          </a:prstGeom>
        </p:spPr>
      </p:pic>
    </p:spTree>
    <p:extLst>
      <p:ext uri="{BB962C8B-B14F-4D97-AF65-F5344CB8AC3E}">
        <p14:creationId xmlns:p14="http://schemas.microsoft.com/office/powerpoint/2010/main" val="239686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0AC-1191-9740-B3F2-281D8F33D772}"/>
              </a:ext>
            </a:extLst>
          </p:cNvPr>
          <p:cNvSpPr>
            <a:spLocks noGrp="1"/>
          </p:cNvSpPr>
          <p:nvPr>
            <p:ph type="title"/>
          </p:nvPr>
        </p:nvSpPr>
        <p:spPr>
          <a:xfrm>
            <a:off x="440166" y="365125"/>
            <a:ext cx="10515600" cy="1325563"/>
          </a:xfrm>
        </p:spPr>
        <p:txBody>
          <a:bodyPr/>
          <a:lstStyle>
            <a:lvl1pPr algn="ct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BDED1AC-FA62-7043-AB55-32B946E9DE7A}"/>
              </a:ext>
            </a:extLst>
          </p:cNvPr>
          <p:cNvSpPr>
            <a:spLocks noGrp="1"/>
          </p:cNvSpPr>
          <p:nvPr>
            <p:ph idx="1"/>
          </p:nvPr>
        </p:nvSpPr>
        <p:spPr>
          <a:xfrm>
            <a:off x="440166" y="1825625"/>
            <a:ext cx="10515600" cy="435133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pic>
        <p:nvPicPr>
          <p:cNvPr id="8" name="Picture 7">
            <a:extLst>
              <a:ext uri="{FF2B5EF4-FFF2-40B4-BE49-F238E27FC236}">
                <a16:creationId xmlns:a16="http://schemas.microsoft.com/office/drawing/2014/main" id="{29BC3DB4-D406-750C-F5AE-1B93BD0BFF58}"/>
              </a:ext>
            </a:extLst>
          </p:cNvPr>
          <p:cNvPicPr>
            <a:picLocks noChangeAspect="1"/>
          </p:cNvPicPr>
          <p:nvPr userDrawn="1"/>
        </p:nvPicPr>
        <p:blipFill>
          <a:blip r:embed="rId2"/>
          <a:stretch>
            <a:fillRect/>
          </a:stretch>
        </p:blipFill>
        <p:spPr>
          <a:xfrm>
            <a:off x="11262778" y="2723168"/>
            <a:ext cx="375328" cy="482039"/>
          </a:xfrm>
          <a:prstGeom prst="rect">
            <a:avLst/>
          </a:prstGeom>
        </p:spPr>
      </p:pic>
      <p:pic>
        <p:nvPicPr>
          <p:cNvPr id="13" name="Picture 12">
            <a:extLst>
              <a:ext uri="{FF2B5EF4-FFF2-40B4-BE49-F238E27FC236}">
                <a16:creationId xmlns:a16="http://schemas.microsoft.com/office/drawing/2014/main" id="{20EB9895-61B2-5007-80A3-1D3F708F051E}"/>
              </a:ext>
            </a:extLst>
          </p:cNvPr>
          <p:cNvPicPr>
            <a:picLocks noChangeAspect="1"/>
          </p:cNvPicPr>
          <p:nvPr userDrawn="1"/>
        </p:nvPicPr>
        <p:blipFill>
          <a:blip r:embed="rId3"/>
          <a:stretch>
            <a:fillRect/>
          </a:stretch>
        </p:blipFill>
        <p:spPr>
          <a:xfrm>
            <a:off x="462565" y="4719918"/>
            <a:ext cx="1134493" cy="1457045"/>
          </a:xfrm>
          <a:prstGeom prst="rect">
            <a:avLst/>
          </a:prstGeom>
        </p:spPr>
      </p:pic>
      <p:pic>
        <p:nvPicPr>
          <p:cNvPr id="10" name="Picture 9">
            <a:extLst>
              <a:ext uri="{FF2B5EF4-FFF2-40B4-BE49-F238E27FC236}">
                <a16:creationId xmlns:a16="http://schemas.microsoft.com/office/drawing/2014/main" id="{926CD2D5-88CB-10DF-EDEE-B0E8DCAFD724}"/>
              </a:ext>
            </a:extLst>
          </p:cNvPr>
          <p:cNvPicPr>
            <a:picLocks noChangeAspect="1"/>
          </p:cNvPicPr>
          <p:nvPr userDrawn="1"/>
        </p:nvPicPr>
        <p:blipFill>
          <a:blip r:embed="rId4"/>
          <a:stretch>
            <a:fillRect/>
          </a:stretch>
        </p:blipFill>
        <p:spPr>
          <a:xfrm>
            <a:off x="1003124" y="4584981"/>
            <a:ext cx="466219" cy="598772"/>
          </a:xfrm>
          <a:prstGeom prst="rect">
            <a:avLst/>
          </a:prstGeom>
        </p:spPr>
      </p:pic>
      <p:pic>
        <p:nvPicPr>
          <p:cNvPr id="16" name="Picture 15">
            <a:extLst>
              <a:ext uri="{FF2B5EF4-FFF2-40B4-BE49-F238E27FC236}">
                <a16:creationId xmlns:a16="http://schemas.microsoft.com/office/drawing/2014/main" id="{CC401932-C0BE-2699-F826-D9E6B6ED04A8}"/>
              </a:ext>
            </a:extLst>
          </p:cNvPr>
          <p:cNvPicPr>
            <a:picLocks noChangeAspect="1"/>
          </p:cNvPicPr>
          <p:nvPr userDrawn="1"/>
        </p:nvPicPr>
        <p:blipFill>
          <a:blip r:embed="rId4"/>
          <a:stretch>
            <a:fillRect/>
          </a:stretch>
        </p:blipFill>
        <p:spPr>
          <a:xfrm>
            <a:off x="10461089" y="1646238"/>
            <a:ext cx="989353" cy="1270641"/>
          </a:xfrm>
          <a:prstGeom prst="rect">
            <a:avLst/>
          </a:prstGeom>
        </p:spPr>
      </p:pic>
      <p:pic>
        <p:nvPicPr>
          <p:cNvPr id="17" name="Picture 16">
            <a:extLst>
              <a:ext uri="{FF2B5EF4-FFF2-40B4-BE49-F238E27FC236}">
                <a16:creationId xmlns:a16="http://schemas.microsoft.com/office/drawing/2014/main" id="{1B5B9767-FEBB-6154-EB59-F434C6F4EDF7}"/>
              </a:ext>
            </a:extLst>
          </p:cNvPr>
          <p:cNvPicPr>
            <a:picLocks noChangeAspect="1"/>
          </p:cNvPicPr>
          <p:nvPr userDrawn="1"/>
        </p:nvPicPr>
        <p:blipFill>
          <a:blip r:embed="rId3"/>
          <a:stretch>
            <a:fillRect/>
          </a:stretch>
        </p:blipFill>
        <p:spPr>
          <a:xfrm>
            <a:off x="11044942" y="1646238"/>
            <a:ext cx="405500" cy="520790"/>
          </a:xfrm>
          <a:prstGeom prst="rect">
            <a:avLst/>
          </a:prstGeom>
        </p:spPr>
      </p:pic>
      <p:sp>
        <p:nvSpPr>
          <p:cNvPr id="7" name="TextBox 6">
            <a:extLst>
              <a:ext uri="{FF2B5EF4-FFF2-40B4-BE49-F238E27FC236}">
                <a16:creationId xmlns:a16="http://schemas.microsoft.com/office/drawing/2014/main" id="{0633A5CD-0080-5E3E-7BF5-80102A8DBFEC}"/>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765310F0-1088-0844-6D0B-3F0DE7D90AC0}"/>
              </a:ext>
            </a:extLst>
          </p:cNvPr>
          <p:cNvPicPr>
            <a:picLocks noChangeAspect="1"/>
          </p:cNvPicPr>
          <p:nvPr userDrawn="1"/>
        </p:nvPicPr>
        <p:blipFill>
          <a:blip r:embed="rId5"/>
          <a:stretch>
            <a:fillRect/>
          </a:stretch>
        </p:blipFill>
        <p:spPr>
          <a:xfrm>
            <a:off x="7909784" y="6427231"/>
            <a:ext cx="326183" cy="216183"/>
          </a:xfrm>
          <a:prstGeom prst="rect">
            <a:avLst/>
          </a:prstGeom>
        </p:spPr>
      </p:pic>
      <p:pic>
        <p:nvPicPr>
          <p:cNvPr id="11" name="Picture 10">
            <a:extLst>
              <a:ext uri="{FF2B5EF4-FFF2-40B4-BE49-F238E27FC236}">
                <a16:creationId xmlns:a16="http://schemas.microsoft.com/office/drawing/2014/main" id="{FDC47A48-0E0A-183A-4C66-ED0B9F41395B}"/>
              </a:ext>
            </a:extLst>
          </p:cNvPr>
          <p:cNvPicPr>
            <a:picLocks noChangeAspect="1"/>
          </p:cNvPicPr>
          <p:nvPr userDrawn="1"/>
        </p:nvPicPr>
        <p:blipFill>
          <a:blip r:embed="rId6"/>
          <a:stretch>
            <a:fillRect/>
          </a:stretch>
        </p:blipFill>
        <p:spPr>
          <a:xfrm>
            <a:off x="9720000" y="180000"/>
            <a:ext cx="2169289" cy="748800"/>
          </a:xfrm>
          <a:prstGeom prst="rect">
            <a:avLst/>
          </a:prstGeom>
        </p:spPr>
      </p:pic>
    </p:spTree>
    <p:extLst>
      <p:ext uri="{BB962C8B-B14F-4D97-AF65-F5344CB8AC3E}">
        <p14:creationId xmlns:p14="http://schemas.microsoft.com/office/powerpoint/2010/main" val="346059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sp>
        <p:nvSpPr>
          <p:cNvPr id="8" name="Title 1">
            <a:extLst>
              <a:ext uri="{FF2B5EF4-FFF2-40B4-BE49-F238E27FC236}">
                <a16:creationId xmlns:a16="http://schemas.microsoft.com/office/drawing/2014/main" id="{49CF9C85-6752-C28A-9374-9F1918AE16E2}"/>
              </a:ext>
            </a:extLst>
          </p:cNvPr>
          <p:cNvSpPr>
            <a:spLocks noGrp="1"/>
          </p:cNvSpPr>
          <p:nvPr>
            <p:ph type="ctrTitle" hasCustomPrompt="1"/>
          </p:nvPr>
        </p:nvSpPr>
        <p:spPr>
          <a:xfrm>
            <a:off x="440166" y="2198706"/>
            <a:ext cx="9426210" cy="1222414"/>
          </a:xfrm>
        </p:spPr>
        <p:txBody>
          <a:bodyPr anchor="t" anchorCtr="0">
            <a:noAutofit/>
          </a:bodyPr>
          <a:lstStyle>
            <a:lvl1pPr algn="l">
              <a:defRPr sz="13000" b="1">
                <a:solidFill>
                  <a:schemeClr val="bg1"/>
                </a:solidFill>
                <a:latin typeface="Bai Jamjuree" pitchFamily="2" charset="-34"/>
                <a:cs typeface="Bai Jamjuree" pitchFamily="2" charset="-34"/>
              </a:defRPr>
            </a:lvl1pPr>
          </a:lstStyle>
          <a:p>
            <a:r>
              <a:rPr lang="en-GB"/>
              <a:t>Thank you</a:t>
            </a:r>
            <a:endParaRPr lang="en-US"/>
          </a:p>
        </p:txBody>
      </p:sp>
      <p:pic>
        <p:nvPicPr>
          <p:cNvPr id="3" name="Picture 2">
            <a:extLst>
              <a:ext uri="{FF2B5EF4-FFF2-40B4-BE49-F238E27FC236}">
                <a16:creationId xmlns:a16="http://schemas.microsoft.com/office/drawing/2014/main" id="{E8F19BEC-D669-9BBA-E414-24F14D217A23}"/>
              </a:ext>
            </a:extLst>
          </p:cNvPr>
          <p:cNvPicPr>
            <a:picLocks noChangeAspect="1"/>
          </p:cNvPicPr>
          <p:nvPr userDrawn="1"/>
        </p:nvPicPr>
        <p:blipFill>
          <a:blip r:embed="rId2"/>
          <a:stretch>
            <a:fillRect/>
          </a:stretch>
        </p:blipFill>
        <p:spPr>
          <a:xfrm>
            <a:off x="440166" y="4234942"/>
            <a:ext cx="211097" cy="271115"/>
          </a:xfrm>
          <a:prstGeom prst="rect">
            <a:avLst/>
          </a:prstGeom>
        </p:spPr>
      </p:pic>
      <p:sp>
        <p:nvSpPr>
          <p:cNvPr id="9" name="Subtitle 2">
            <a:extLst>
              <a:ext uri="{FF2B5EF4-FFF2-40B4-BE49-F238E27FC236}">
                <a16:creationId xmlns:a16="http://schemas.microsoft.com/office/drawing/2014/main" id="{24A3ED07-8624-E867-6EBE-06E6F643B22F}"/>
              </a:ext>
            </a:extLst>
          </p:cNvPr>
          <p:cNvSpPr>
            <a:spLocks noGrp="1"/>
          </p:cNvSpPr>
          <p:nvPr>
            <p:ph type="subTitle" idx="1" hasCustomPrompt="1"/>
          </p:nvPr>
        </p:nvSpPr>
        <p:spPr>
          <a:xfrm>
            <a:off x="808941" y="4187416"/>
            <a:ext cx="6735537" cy="813147"/>
          </a:xfrm>
        </p:spPr>
        <p:txBody>
          <a:bodyPr>
            <a:normAutofit/>
          </a:bodyPr>
          <a:lstStyle>
            <a:lvl1pPr marL="0" indent="0" algn="l">
              <a:lnSpc>
                <a:spcPct val="100000"/>
              </a:lnSpc>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Name,</a:t>
            </a:r>
            <a:br>
              <a:rPr lang="en-GB"/>
            </a:br>
            <a:r>
              <a:rPr lang="en-GB"/>
              <a:t>Organisation</a:t>
            </a:r>
            <a:br>
              <a:rPr lang="en-GB"/>
            </a:br>
            <a:r>
              <a:rPr lang="en-GB"/>
              <a:t>Contact</a:t>
            </a:r>
            <a:endParaRPr lang="en-US"/>
          </a:p>
        </p:txBody>
      </p:sp>
      <p:pic>
        <p:nvPicPr>
          <p:cNvPr id="10" name="Picture 9">
            <a:extLst>
              <a:ext uri="{FF2B5EF4-FFF2-40B4-BE49-F238E27FC236}">
                <a16:creationId xmlns:a16="http://schemas.microsoft.com/office/drawing/2014/main" id="{90B66E37-A042-0BF1-7DCA-61F877BE2D8A}"/>
              </a:ext>
            </a:extLst>
          </p:cNvPr>
          <p:cNvPicPr>
            <a:picLocks noChangeAspect="1"/>
          </p:cNvPicPr>
          <p:nvPr userDrawn="1"/>
        </p:nvPicPr>
        <p:blipFill>
          <a:blip r:embed="rId3"/>
          <a:stretch>
            <a:fillRect/>
          </a:stretch>
        </p:blipFill>
        <p:spPr>
          <a:xfrm>
            <a:off x="440166" y="667359"/>
            <a:ext cx="2171675" cy="749624"/>
          </a:xfrm>
          <a:prstGeom prst="rect">
            <a:avLst/>
          </a:prstGeom>
        </p:spPr>
      </p:pic>
      <p:sp>
        <p:nvSpPr>
          <p:cNvPr id="2" name="TextBox 1">
            <a:extLst>
              <a:ext uri="{FF2B5EF4-FFF2-40B4-BE49-F238E27FC236}">
                <a16:creationId xmlns:a16="http://schemas.microsoft.com/office/drawing/2014/main" id="{86BC3144-5C07-4877-77FF-39A6C1A3FDEC}"/>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942C755F-973A-28F2-59EE-4BF4168363BF}"/>
              </a:ext>
            </a:extLst>
          </p:cNvPr>
          <p:cNvPicPr>
            <a:picLocks noChangeAspect="1"/>
          </p:cNvPicPr>
          <p:nvPr userDrawn="1"/>
        </p:nvPicPr>
        <p:blipFill>
          <a:blip r:embed="rId4"/>
          <a:stretch>
            <a:fillRect/>
          </a:stretch>
        </p:blipFill>
        <p:spPr>
          <a:xfrm>
            <a:off x="7909784" y="6427231"/>
            <a:ext cx="326183" cy="216183"/>
          </a:xfrm>
          <a:prstGeom prst="rect">
            <a:avLst/>
          </a:prstGeom>
        </p:spPr>
      </p:pic>
    </p:spTree>
    <p:extLst>
      <p:ext uri="{BB962C8B-B14F-4D97-AF65-F5344CB8AC3E}">
        <p14:creationId xmlns:p14="http://schemas.microsoft.com/office/powerpoint/2010/main" val="519205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5000">
              <a:schemeClr val="accent1"/>
            </a:gs>
            <a:gs pos="93000">
              <a:schemeClr val="accent2"/>
            </a:gs>
          </a:gsLst>
          <a:lin ang="189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sp>
        <p:nvSpPr>
          <p:cNvPr id="2" name="Title 1">
            <a:extLst>
              <a:ext uri="{FF2B5EF4-FFF2-40B4-BE49-F238E27FC236}">
                <a16:creationId xmlns:a16="http://schemas.microsoft.com/office/drawing/2014/main" id="{EDDF07C2-E4B7-C6BC-3AFE-5DF2A33CEC32}"/>
              </a:ext>
            </a:extLst>
          </p:cNvPr>
          <p:cNvSpPr>
            <a:spLocks noGrp="1"/>
          </p:cNvSpPr>
          <p:nvPr>
            <p:ph type="ctrTitle" hasCustomPrompt="1"/>
          </p:nvPr>
        </p:nvSpPr>
        <p:spPr>
          <a:xfrm>
            <a:off x="440166" y="2198706"/>
            <a:ext cx="9426210" cy="1222414"/>
          </a:xfrm>
        </p:spPr>
        <p:txBody>
          <a:bodyPr anchor="t" anchorCtr="0">
            <a:noAutofit/>
          </a:bodyPr>
          <a:lstStyle>
            <a:lvl1pPr algn="l">
              <a:defRPr sz="13000" b="1">
                <a:solidFill>
                  <a:schemeClr val="bg1"/>
                </a:solidFill>
                <a:latin typeface="Bai Jamjuree" pitchFamily="2" charset="-34"/>
                <a:cs typeface="Bai Jamjuree" pitchFamily="2" charset="-34"/>
              </a:defRPr>
            </a:lvl1pPr>
          </a:lstStyle>
          <a:p>
            <a:r>
              <a:rPr lang="en-GB"/>
              <a:t>Thank you</a:t>
            </a:r>
            <a:endParaRPr lang="en-US"/>
          </a:p>
        </p:txBody>
      </p:sp>
      <p:pic>
        <p:nvPicPr>
          <p:cNvPr id="3" name="Picture 2">
            <a:extLst>
              <a:ext uri="{FF2B5EF4-FFF2-40B4-BE49-F238E27FC236}">
                <a16:creationId xmlns:a16="http://schemas.microsoft.com/office/drawing/2014/main" id="{FC6E8355-C44E-BC34-DE77-C926D0BEB3C0}"/>
              </a:ext>
            </a:extLst>
          </p:cNvPr>
          <p:cNvPicPr>
            <a:picLocks noChangeAspect="1"/>
          </p:cNvPicPr>
          <p:nvPr userDrawn="1"/>
        </p:nvPicPr>
        <p:blipFill>
          <a:blip r:embed="rId2"/>
          <a:stretch>
            <a:fillRect/>
          </a:stretch>
        </p:blipFill>
        <p:spPr>
          <a:xfrm>
            <a:off x="440166" y="4234942"/>
            <a:ext cx="211097" cy="271115"/>
          </a:xfrm>
          <a:prstGeom prst="rect">
            <a:avLst/>
          </a:prstGeom>
        </p:spPr>
      </p:pic>
      <p:sp>
        <p:nvSpPr>
          <p:cNvPr id="15" name="Subtitle 2">
            <a:extLst>
              <a:ext uri="{FF2B5EF4-FFF2-40B4-BE49-F238E27FC236}">
                <a16:creationId xmlns:a16="http://schemas.microsoft.com/office/drawing/2014/main" id="{6F3ECD03-3672-82B9-DEFD-5392B1D7AA5A}"/>
              </a:ext>
            </a:extLst>
          </p:cNvPr>
          <p:cNvSpPr>
            <a:spLocks noGrp="1"/>
          </p:cNvSpPr>
          <p:nvPr>
            <p:ph type="subTitle" idx="1" hasCustomPrompt="1"/>
          </p:nvPr>
        </p:nvSpPr>
        <p:spPr>
          <a:xfrm>
            <a:off x="808941" y="4187416"/>
            <a:ext cx="6735537" cy="813147"/>
          </a:xfrm>
        </p:spPr>
        <p:txBody>
          <a:bodyPr>
            <a:normAutofit/>
          </a:bodyPr>
          <a:lstStyle>
            <a:lvl1pPr marL="0" indent="0" algn="l">
              <a:lnSpc>
                <a:spcPct val="100000"/>
              </a:lnSpc>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Name,</a:t>
            </a:r>
            <a:br>
              <a:rPr lang="en-GB"/>
            </a:br>
            <a:r>
              <a:rPr lang="en-GB"/>
              <a:t>Organisation</a:t>
            </a:r>
            <a:br>
              <a:rPr lang="en-GB"/>
            </a:br>
            <a:r>
              <a:rPr lang="en-GB"/>
              <a:t>Contact</a:t>
            </a:r>
            <a:endParaRPr lang="en-US"/>
          </a:p>
        </p:txBody>
      </p:sp>
      <p:sp>
        <p:nvSpPr>
          <p:cNvPr id="7" name="TextBox 6">
            <a:extLst>
              <a:ext uri="{FF2B5EF4-FFF2-40B4-BE49-F238E27FC236}">
                <a16:creationId xmlns:a16="http://schemas.microsoft.com/office/drawing/2014/main" id="{B30282AF-3AC5-23CF-4116-95074855BE9D}"/>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chemeClr val="bg1"/>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1B92422E-E6FA-A69D-C5B4-044766EF6ABF}"/>
              </a:ext>
            </a:extLst>
          </p:cNvPr>
          <p:cNvPicPr>
            <a:picLocks noChangeAspect="1"/>
          </p:cNvPicPr>
          <p:nvPr userDrawn="1"/>
        </p:nvPicPr>
        <p:blipFill>
          <a:blip r:embed="rId3"/>
          <a:stretch>
            <a:fillRect/>
          </a:stretch>
        </p:blipFill>
        <p:spPr>
          <a:xfrm>
            <a:off x="7909784" y="6427231"/>
            <a:ext cx="326183" cy="216183"/>
          </a:xfrm>
          <a:prstGeom prst="rect">
            <a:avLst/>
          </a:prstGeom>
        </p:spPr>
      </p:pic>
      <p:pic>
        <p:nvPicPr>
          <p:cNvPr id="9" name="Picture 8">
            <a:extLst>
              <a:ext uri="{FF2B5EF4-FFF2-40B4-BE49-F238E27FC236}">
                <a16:creationId xmlns:a16="http://schemas.microsoft.com/office/drawing/2014/main" id="{599181A5-C73D-9ADA-5963-F1485A41F955}"/>
              </a:ext>
            </a:extLst>
          </p:cNvPr>
          <p:cNvPicPr>
            <a:picLocks noChangeAspect="1"/>
          </p:cNvPicPr>
          <p:nvPr userDrawn="1"/>
        </p:nvPicPr>
        <p:blipFill>
          <a:blip r:embed="rId4"/>
          <a:stretch>
            <a:fillRect/>
          </a:stretch>
        </p:blipFill>
        <p:spPr>
          <a:xfrm>
            <a:off x="9720000" y="180000"/>
            <a:ext cx="2169289" cy="748800"/>
          </a:xfrm>
          <a:prstGeom prst="rect">
            <a:avLst/>
          </a:prstGeom>
        </p:spPr>
      </p:pic>
    </p:spTree>
    <p:extLst>
      <p:ext uri="{BB962C8B-B14F-4D97-AF65-F5344CB8AC3E}">
        <p14:creationId xmlns:p14="http://schemas.microsoft.com/office/powerpoint/2010/main" val="4239590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75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pic>
        <p:nvPicPr>
          <p:cNvPr id="7" name="Picture 6">
            <a:extLst>
              <a:ext uri="{FF2B5EF4-FFF2-40B4-BE49-F238E27FC236}">
                <a16:creationId xmlns:a16="http://schemas.microsoft.com/office/drawing/2014/main" id="{061CD146-05C2-CC30-081B-B294741909BA}"/>
              </a:ext>
            </a:extLst>
          </p:cNvPr>
          <p:cNvPicPr>
            <a:picLocks noChangeAspect="1"/>
          </p:cNvPicPr>
          <p:nvPr userDrawn="1"/>
        </p:nvPicPr>
        <p:blipFill rotWithShape="1">
          <a:blip r:embed="rId2"/>
          <a:srcRect l="17546" t="6281" b="8894"/>
          <a:stretch/>
        </p:blipFill>
        <p:spPr>
          <a:xfrm>
            <a:off x="0" y="309283"/>
            <a:ext cx="4624520" cy="6548717"/>
          </a:xfrm>
          <a:prstGeom prst="rect">
            <a:avLst/>
          </a:prstGeom>
        </p:spPr>
      </p:pic>
      <p:sp>
        <p:nvSpPr>
          <p:cNvPr id="8" name="Title 1">
            <a:extLst>
              <a:ext uri="{FF2B5EF4-FFF2-40B4-BE49-F238E27FC236}">
                <a16:creationId xmlns:a16="http://schemas.microsoft.com/office/drawing/2014/main" id="{49CF9C85-6752-C28A-9374-9F1918AE16E2}"/>
              </a:ext>
            </a:extLst>
          </p:cNvPr>
          <p:cNvSpPr>
            <a:spLocks noGrp="1"/>
          </p:cNvSpPr>
          <p:nvPr>
            <p:ph type="ctrTitle"/>
          </p:nvPr>
        </p:nvSpPr>
        <p:spPr>
          <a:xfrm>
            <a:off x="4898135" y="2529758"/>
            <a:ext cx="6735537" cy="1798484"/>
          </a:xfrm>
        </p:spPr>
        <p:txBody>
          <a:bodyPr anchor="b">
            <a:normAutofit/>
          </a:bodyPr>
          <a:lstStyle>
            <a:lvl1pPr algn="l">
              <a:defRPr sz="5400" b="1">
                <a:solidFill>
                  <a:schemeClr val="bg1"/>
                </a:solidFill>
                <a:latin typeface="Bai Jamjuree" pitchFamily="2" charset="-34"/>
                <a:cs typeface="Bai Jamjuree" pitchFamily="2" charset="-34"/>
              </a:defRPr>
            </a:lvl1pPr>
          </a:lstStyle>
          <a:p>
            <a:r>
              <a:rPr lang="en-US"/>
              <a:t>Click to edit Master title style</a:t>
            </a:r>
          </a:p>
        </p:txBody>
      </p:sp>
      <p:sp>
        <p:nvSpPr>
          <p:cNvPr id="2" name="TextBox 1">
            <a:extLst>
              <a:ext uri="{FF2B5EF4-FFF2-40B4-BE49-F238E27FC236}">
                <a16:creationId xmlns:a16="http://schemas.microsoft.com/office/drawing/2014/main" id="{14092C0A-A556-9D15-2803-2B9EBCECEACE}"/>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EB219E11-DBA8-EDAB-EEED-91CB22889423}"/>
              </a:ext>
            </a:extLst>
          </p:cNvPr>
          <p:cNvPicPr>
            <a:picLocks noChangeAspect="1"/>
          </p:cNvPicPr>
          <p:nvPr userDrawn="1"/>
        </p:nvPicPr>
        <p:blipFill>
          <a:blip r:embed="rId3"/>
          <a:stretch>
            <a:fillRect/>
          </a:stretch>
        </p:blipFill>
        <p:spPr>
          <a:xfrm>
            <a:off x="7909784" y="6427231"/>
            <a:ext cx="326183" cy="216183"/>
          </a:xfrm>
          <a:prstGeom prst="rect">
            <a:avLst/>
          </a:prstGeom>
        </p:spPr>
      </p:pic>
      <p:pic>
        <p:nvPicPr>
          <p:cNvPr id="9" name="Picture 8">
            <a:extLst>
              <a:ext uri="{FF2B5EF4-FFF2-40B4-BE49-F238E27FC236}">
                <a16:creationId xmlns:a16="http://schemas.microsoft.com/office/drawing/2014/main" id="{355BC047-A604-1F1B-093C-3C5836B466A8}"/>
              </a:ext>
            </a:extLst>
          </p:cNvPr>
          <p:cNvPicPr>
            <a:picLocks noChangeAspect="1"/>
          </p:cNvPicPr>
          <p:nvPr userDrawn="1"/>
        </p:nvPicPr>
        <p:blipFill>
          <a:blip r:embed="rId4"/>
          <a:stretch>
            <a:fillRect/>
          </a:stretch>
        </p:blipFill>
        <p:spPr>
          <a:xfrm>
            <a:off x="9720000" y="180000"/>
            <a:ext cx="2171675" cy="749624"/>
          </a:xfrm>
          <a:prstGeom prst="rect">
            <a:avLst/>
          </a:prstGeom>
        </p:spPr>
      </p:pic>
    </p:spTree>
    <p:extLst>
      <p:ext uri="{BB962C8B-B14F-4D97-AF65-F5344CB8AC3E}">
        <p14:creationId xmlns:p14="http://schemas.microsoft.com/office/powerpoint/2010/main" val="291565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pic>
        <p:nvPicPr>
          <p:cNvPr id="7" name="Picture 6">
            <a:extLst>
              <a:ext uri="{FF2B5EF4-FFF2-40B4-BE49-F238E27FC236}">
                <a16:creationId xmlns:a16="http://schemas.microsoft.com/office/drawing/2014/main" id="{061CD146-05C2-CC30-081B-B294741909BA}"/>
              </a:ext>
            </a:extLst>
          </p:cNvPr>
          <p:cNvPicPr>
            <a:picLocks noChangeAspect="1"/>
          </p:cNvPicPr>
          <p:nvPr userDrawn="1"/>
        </p:nvPicPr>
        <p:blipFill rotWithShape="1">
          <a:blip r:embed="rId2"/>
          <a:srcRect l="17546" t="6281" b="8894"/>
          <a:stretch/>
        </p:blipFill>
        <p:spPr>
          <a:xfrm>
            <a:off x="0" y="309283"/>
            <a:ext cx="4624520" cy="6548717"/>
          </a:xfrm>
          <a:prstGeom prst="rect">
            <a:avLst/>
          </a:prstGeom>
        </p:spPr>
      </p:pic>
      <p:sp>
        <p:nvSpPr>
          <p:cNvPr id="8" name="Title 1">
            <a:extLst>
              <a:ext uri="{FF2B5EF4-FFF2-40B4-BE49-F238E27FC236}">
                <a16:creationId xmlns:a16="http://schemas.microsoft.com/office/drawing/2014/main" id="{49CF9C85-6752-C28A-9374-9F1918AE16E2}"/>
              </a:ext>
            </a:extLst>
          </p:cNvPr>
          <p:cNvSpPr>
            <a:spLocks noGrp="1"/>
          </p:cNvSpPr>
          <p:nvPr>
            <p:ph type="ctrTitle"/>
          </p:nvPr>
        </p:nvSpPr>
        <p:spPr>
          <a:xfrm>
            <a:off x="4898135" y="2529758"/>
            <a:ext cx="6735537" cy="1798484"/>
          </a:xfrm>
        </p:spPr>
        <p:txBody>
          <a:bodyPr anchor="b">
            <a:normAutofit/>
          </a:bodyPr>
          <a:lstStyle>
            <a:lvl1pPr algn="l">
              <a:defRPr sz="5400" b="1">
                <a:solidFill>
                  <a:schemeClr val="bg1"/>
                </a:solidFill>
                <a:latin typeface="Bai Jamjuree" pitchFamily="2" charset="-34"/>
                <a:cs typeface="Bai Jamjuree" pitchFamily="2" charset="-34"/>
              </a:defRPr>
            </a:lvl1pPr>
          </a:lstStyle>
          <a:p>
            <a:r>
              <a:rPr lang="en-US"/>
              <a:t>Click to edit Master title style</a:t>
            </a:r>
          </a:p>
        </p:txBody>
      </p:sp>
      <p:sp>
        <p:nvSpPr>
          <p:cNvPr id="2" name="TextBox 1">
            <a:extLst>
              <a:ext uri="{FF2B5EF4-FFF2-40B4-BE49-F238E27FC236}">
                <a16:creationId xmlns:a16="http://schemas.microsoft.com/office/drawing/2014/main" id="{14092C0A-A556-9D15-2803-2B9EBCECEACE}"/>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EB219E11-DBA8-EDAB-EEED-91CB22889423}"/>
              </a:ext>
            </a:extLst>
          </p:cNvPr>
          <p:cNvPicPr>
            <a:picLocks noChangeAspect="1"/>
          </p:cNvPicPr>
          <p:nvPr userDrawn="1"/>
        </p:nvPicPr>
        <p:blipFill>
          <a:blip r:embed="rId3"/>
          <a:stretch>
            <a:fillRect/>
          </a:stretch>
        </p:blipFill>
        <p:spPr>
          <a:xfrm>
            <a:off x="7909784" y="6427231"/>
            <a:ext cx="326183" cy="216183"/>
          </a:xfrm>
          <a:prstGeom prst="rect">
            <a:avLst/>
          </a:prstGeom>
        </p:spPr>
      </p:pic>
      <p:pic>
        <p:nvPicPr>
          <p:cNvPr id="10" name="Picture 9">
            <a:extLst>
              <a:ext uri="{FF2B5EF4-FFF2-40B4-BE49-F238E27FC236}">
                <a16:creationId xmlns:a16="http://schemas.microsoft.com/office/drawing/2014/main" id="{A4CA1A76-66F5-76C1-1467-DFD646398E01}"/>
              </a:ext>
            </a:extLst>
          </p:cNvPr>
          <p:cNvPicPr>
            <a:picLocks noChangeAspect="1"/>
          </p:cNvPicPr>
          <p:nvPr userDrawn="1"/>
        </p:nvPicPr>
        <p:blipFill>
          <a:blip r:embed="rId4"/>
          <a:stretch>
            <a:fillRect/>
          </a:stretch>
        </p:blipFill>
        <p:spPr>
          <a:xfrm>
            <a:off x="9720000" y="180000"/>
            <a:ext cx="2171675" cy="749624"/>
          </a:xfrm>
          <a:prstGeom prst="rect">
            <a:avLst/>
          </a:prstGeom>
        </p:spPr>
      </p:pic>
    </p:spTree>
    <p:extLst>
      <p:ext uri="{BB962C8B-B14F-4D97-AF65-F5344CB8AC3E}">
        <p14:creationId xmlns:p14="http://schemas.microsoft.com/office/powerpoint/2010/main" val="2452742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p:bg>
      <p:bgPr>
        <a:gradFill flip="none" rotWithShape="1">
          <a:gsLst>
            <a:gs pos="5000">
              <a:schemeClr val="accent1"/>
            </a:gs>
            <a:gs pos="93000">
              <a:schemeClr val="accent2"/>
            </a:gs>
          </a:gsLst>
          <a:lin ang="189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sp>
        <p:nvSpPr>
          <p:cNvPr id="8" name="Title 1">
            <a:extLst>
              <a:ext uri="{FF2B5EF4-FFF2-40B4-BE49-F238E27FC236}">
                <a16:creationId xmlns:a16="http://schemas.microsoft.com/office/drawing/2014/main" id="{49CF9C85-6752-C28A-9374-9F1918AE16E2}"/>
              </a:ext>
            </a:extLst>
          </p:cNvPr>
          <p:cNvSpPr>
            <a:spLocks noGrp="1"/>
          </p:cNvSpPr>
          <p:nvPr>
            <p:ph type="ctrTitle"/>
          </p:nvPr>
        </p:nvSpPr>
        <p:spPr>
          <a:xfrm>
            <a:off x="4898135" y="2529758"/>
            <a:ext cx="6735537" cy="1798484"/>
          </a:xfrm>
        </p:spPr>
        <p:txBody>
          <a:bodyPr anchor="b">
            <a:normAutofit/>
          </a:bodyPr>
          <a:lstStyle>
            <a:lvl1pPr algn="l">
              <a:defRPr sz="5400" b="1">
                <a:solidFill>
                  <a:schemeClr val="bg1"/>
                </a:solidFill>
                <a:latin typeface="Bai Jamjuree" pitchFamily="2" charset="-34"/>
                <a:cs typeface="Bai Jamjuree" pitchFamily="2" charset="-34"/>
              </a:defRPr>
            </a:lvl1pPr>
          </a:lstStyle>
          <a:p>
            <a:r>
              <a:rPr lang="en-US"/>
              <a:t>Click to edit Master title style</a:t>
            </a:r>
          </a:p>
        </p:txBody>
      </p:sp>
      <p:pic>
        <p:nvPicPr>
          <p:cNvPr id="9" name="Picture 8">
            <a:extLst>
              <a:ext uri="{FF2B5EF4-FFF2-40B4-BE49-F238E27FC236}">
                <a16:creationId xmlns:a16="http://schemas.microsoft.com/office/drawing/2014/main" id="{199EEA7C-A102-370D-FAF6-B8CC0C58FB94}"/>
              </a:ext>
            </a:extLst>
          </p:cNvPr>
          <p:cNvPicPr>
            <a:picLocks noChangeAspect="1"/>
          </p:cNvPicPr>
          <p:nvPr userDrawn="1"/>
        </p:nvPicPr>
        <p:blipFill rotWithShape="1">
          <a:blip r:embed="rId2"/>
          <a:srcRect l="10951" t="-1049" b="5197"/>
          <a:stretch/>
        </p:blipFill>
        <p:spPr>
          <a:xfrm>
            <a:off x="0" y="1"/>
            <a:ext cx="4624519" cy="6858000"/>
          </a:xfrm>
          <a:prstGeom prst="rect">
            <a:avLst/>
          </a:prstGeom>
        </p:spPr>
      </p:pic>
      <p:sp>
        <p:nvSpPr>
          <p:cNvPr id="2" name="TextBox 1">
            <a:extLst>
              <a:ext uri="{FF2B5EF4-FFF2-40B4-BE49-F238E27FC236}">
                <a16:creationId xmlns:a16="http://schemas.microsoft.com/office/drawing/2014/main" id="{9EBC4B6A-64B9-165D-693A-C94523357BA0}"/>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chemeClr val="bg1"/>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0C170395-F1DF-A4C8-A41A-21FD41D25B5B}"/>
              </a:ext>
            </a:extLst>
          </p:cNvPr>
          <p:cNvPicPr>
            <a:picLocks noChangeAspect="1"/>
          </p:cNvPicPr>
          <p:nvPr userDrawn="1"/>
        </p:nvPicPr>
        <p:blipFill>
          <a:blip r:embed="rId3"/>
          <a:stretch>
            <a:fillRect/>
          </a:stretch>
        </p:blipFill>
        <p:spPr>
          <a:xfrm>
            <a:off x="7909784" y="6427231"/>
            <a:ext cx="326183" cy="216183"/>
          </a:xfrm>
          <a:prstGeom prst="rect">
            <a:avLst/>
          </a:prstGeom>
        </p:spPr>
      </p:pic>
      <p:pic>
        <p:nvPicPr>
          <p:cNvPr id="7" name="Picture 6">
            <a:extLst>
              <a:ext uri="{FF2B5EF4-FFF2-40B4-BE49-F238E27FC236}">
                <a16:creationId xmlns:a16="http://schemas.microsoft.com/office/drawing/2014/main" id="{AAB06FAC-856C-4548-BD7F-0005EB7C98EA}"/>
              </a:ext>
            </a:extLst>
          </p:cNvPr>
          <p:cNvPicPr>
            <a:picLocks noChangeAspect="1"/>
          </p:cNvPicPr>
          <p:nvPr userDrawn="1"/>
        </p:nvPicPr>
        <p:blipFill>
          <a:blip r:embed="rId4"/>
          <a:stretch>
            <a:fillRect/>
          </a:stretch>
        </p:blipFill>
        <p:spPr>
          <a:xfrm>
            <a:off x="4898135" y="896143"/>
            <a:ext cx="2867708" cy="989882"/>
          </a:xfrm>
          <a:prstGeom prst="rect">
            <a:avLst/>
          </a:prstGeom>
        </p:spPr>
      </p:pic>
    </p:spTree>
    <p:extLst>
      <p:ext uri="{BB962C8B-B14F-4D97-AF65-F5344CB8AC3E}">
        <p14:creationId xmlns:p14="http://schemas.microsoft.com/office/powerpoint/2010/main" val="216085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0AC-1191-9740-B3F2-281D8F33D772}"/>
              </a:ext>
            </a:extLst>
          </p:cNvPr>
          <p:cNvSpPr>
            <a:spLocks noGrp="1"/>
          </p:cNvSpPr>
          <p:nvPr>
            <p:ph type="title"/>
          </p:nvPr>
        </p:nvSpPr>
        <p:spPr>
          <a:xfrm>
            <a:off x="44016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BDED1AC-FA62-7043-AB55-32B946E9DE7A}"/>
              </a:ext>
            </a:extLst>
          </p:cNvPr>
          <p:cNvSpPr>
            <a:spLocks noGrp="1"/>
          </p:cNvSpPr>
          <p:nvPr>
            <p:ph idx="1"/>
          </p:nvPr>
        </p:nvSpPr>
        <p:spPr>
          <a:xfrm>
            <a:off x="440166"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p>
            <a:fld id="{979E7E96-5CC2-9643-8D8F-148ED6368FB2}" type="datetimeFigureOut">
              <a:rPr lang="en-US" smtClean="0"/>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p>
            <a:fld id="{DD86D7A1-BFD1-0649-B06D-3A4FDC471882}" type="slidenum">
              <a:rPr lang="en-US" smtClean="0"/>
              <a:t>‹#›</a:t>
            </a:fld>
            <a:endParaRPr lang="en-US"/>
          </a:p>
        </p:txBody>
      </p:sp>
      <p:grpSp>
        <p:nvGrpSpPr>
          <p:cNvPr id="15" name="Group 14">
            <a:extLst>
              <a:ext uri="{FF2B5EF4-FFF2-40B4-BE49-F238E27FC236}">
                <a16:creationId xmlns:a16="http://schemas.microsoft.com/office/drawing/2014/main" id="{73F814EA-AC3A-7735-A1B5-25B4D164E657}"/>
              </a:ext>
            </a:extLst>
          </p:cNvPr>
          <p:cNvGrpSpPr/>
          <p:nvPr userDrawn="1"/>
        </p:nvGrpSpPr>
        <p:grpSpPr>
          <a:xfrm>
            <a:off x="10265315" y="4288319"/>
            <a:ext cx="1486519" cy="1978337"/>
            <a:chOff x="9611836" y="3590365"/>
            <a:chExt cx="2139998" cy="2848020"/>
          </a:xfrm>
        </p:grpSpPr>
        <p:pic>
          <p:nvPicPr>
            <p:cNvPr id="12" name="Picture 11">
              <a:extLst>
                <a:ext uri="{FF2B5EF4-FFF2-40B4-BE49-F238E27FC236}">
                  <a16:creationId xmlns:a16="http://schemas.microsoft.com/office/drawing/2014/main" id="{218732D9-5793-2D62-661D-18F976B2A35C}"/>
                </a:ext>
              </a:extLst>
            </p:cNvPr>
            <p:cNvPicPr>
              <a:picLocks noChangeAspect="1"/>
            </p:cNvPicPr>
            <p:nvPr userDrawn="1"/>
          </p:nvPicPr>
          <p:blipFill>
            <a:blip r:embed="rId2"/>
            <a:stretch>
              <a:fillRect/>
            </a:stretch>
          </p:blipFill>
          <p:spPr>
            <a:xfrm>
              <a:off x="9611836" y="3689956"/>
              <a:ext cx="2139998" cy="2748429"/>
            </a:xfrm>
            <a:prstGeom prst="rect">
              <a:avLst/>
            </a:prstGeom>
          </p:spPr>
        </p:pic>
        <p:pic>
          <p:nvPicPr>
            <p:cNvPr id="14" name="Picture 13">
              <a:extLst>
                <a:ext uri="{FF2B5EF4-FFF2-40B4-BE49-F238E27FC236}">
                  <a16:creationId xmlns:a16="http://schemas.microsoft.com/office/drawing/2014/main" id="{8B69AE5A-AE17-7D9B-F6A9-7C2B79F71620}"/>
                </a:ext>
              </a:extLst>
            </p:cNvPr>
            <p:cNvPicPr>
              <a:picLocks noChangeAspect="1"/>
            </p:cNvPicPr>
            <p:nvPr userDrawn="1"/>
          </p:nvPicPr>
          <p:blipFill>
            <a:blip r:embed="rId3"/>
            <a:stretch>
              <a:fillRect/>
            </a:stretch>
          </p:blipFill>
          <p:spPr>
            <a:xfrm>
              <a:off x="10462093" y="5325752"/>
              <a:ext cx="764550" cy="981922"/>
            </a:xfrm>
            <a:prstGeom prst="rect">
              <a:avLst/>
            </a:prstGeom>
          </p:spPr>
        </p:pic>
        <p:pic>
          <p:nvPicPr>
            <p:cNvPr id="10" name="Picture 9">
              <a:extLst>
                <a:ext uri="{FF2B5EF4-FFF2-40B4-BE49-F238E27FC236}">
                  <a16:creationId xmlns:a16="http://schemas.microsoft.com/office/drawing/2014/main" id="{79C75F02-1831-9345-B64E-1BE2900C286E}"/>
                </a:ext>
              </a:extLst>
            </p:cNvPr>
            <p:cNvPicPr>
              <a:picLocks noChangeAspect="1"/>
            </p:cNvPicPr>
            <p:nvPr userDrawn="1"/>
          </p:nvPicPr>
          <p:blipFill>
            <a:blip r:embed="rId4"/>
            <a:stretch>
              <a:fillRect/>
            </a:stretch>
          </p:blipFill>
          <p:spPr>
            <a:xfrm>
              <a:off x="10955766" y="3590365"/>
              <a:ext cx="430973" cy="553505"/>
            </a:xfrm>
            <a:prstGeom prst="rect">
              <a:avLst/>
            </a:prstGeom>
          </p:spPr>
        </p:pic>
      </p:grpSp>
      <p:sp>
        <p:nvSpPr>
          <p:cNvPr id="9" name="TextBox 8">
            <a:extLst>
              <a:ext uri="{FF2B5EF4-FFF2-40B4-BE49-F238E27FC236}">
                <a16:creationId xmlns:a16="http://schemas.microsoft.com/office/drawing/2014/main" id="{A7BD218B-0B9C-E9E0-1B2F-536DBAAFC59F}"/>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D2CC2956-8968-E7B2-81BA-A59929AE129E}"/>
              </a:ext>
            </a:extLst>
          </p:cNvPr>
          <p:cNvPicPr>
            <a:picLocks noChangeAspect="1"/>
          </p:cNvPicPr>
          <p:nvPr userDrawn="1"/>
        </p:nvPicPr>
        <p:blipFill>
          <a:blip r:embed="rId5"/>
          <a:stretch>
            <a:fillRect/>
          </a:stretch>
        </p:blipFill>
        <p:spPr>
          <a:xfrm>
            <a:off x="7909784" y="6427231"/>
            <a:ext cx="326183" cy="216183"/>
          </a:xfrm>
          <a:prstGeom prst="rect">
            <a:avLst/>
          </a:prstGeom>
        </p:spPr>
      </p:pic>
      <p:pic>
        <p:nvPicPr>
          <p:cNvPr id="8" name="Picture 7">
            <a:extLst>
              <a:ext uri="{FF2B5EF4-FFF2-40B4-BE49-F238E27FC236}">
                <a16:creationId xmlns:a16="http://schemas.microsoft.com/office/drawing/2014/main" id="{60DDEE98-EC78-1756-B5FF-4628C0707EEB}"/>
              </a:ext>
            </a:extLst>
          </p:cNvPr>
          <p:cNvPicPr>
            <a:picLocks noChangeAspect="1"/>
          </p:cNvPicPr>
          <p:nvPr userDrawn="1"/>
        </p:nvPicPr>
        <p:blipFill>
          <a:blip r:embed="rId6"/>
          <a:stretch>
            <a:fillRect/>
          </a:stretch>
        </p:blipFill>
        <p:spPr>
          <a:xfrm>
            <a:off x="9720000" y="180000"/>
            <a:ext cx="2169289" cy="748800"/>
          </a:xfrm>
          <a:prstGeom prst="rect">
            <a:avLst/>
          </a:prstGeom>
        </p:spPr>
      </p:pic>
    </p:spTree>
    <p:extLst>
      <p:ext uri="{BB962C8B-B14F-4D97-AF65-F5344CB8AC3E}">
        <p14:creationId xmlns:p14="http://schemas.microsoft.com/office/powerpoint/2010/main" val="373027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0AC-1191-9740-B3F2-281D8F33D772}"/>
              </a:ext>
            </a:extLst>
          </p:cNvPr>
          <p:cNvSpPr>
            <a:spLocks noGrp="1"/>
          </p:cNvSpPr>
          <p:nvPr>
            <p:ph type="title"/>
          </p:nvPr>
        </p:nvSpPr>
        <p:spPr>
          <a:xfrm>
            <a:off x="44016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BDED1AC-FA62-7043-AB55-32B946E9DE7A}"/>
              </a:ext>
            </a:extLst>
          </p:cNvPr>
          <p:cNvSpPr>
            <a:spLocks noGrp="1"/>
          </p:cNvSpPr>
          <p:nvPr>
            <p:ph idx="1"/>
          </p:nvPr>
        </p:nvSpPr>
        <p:spPr>
          <a:xfrm>
            <a:off x="440166"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p>
            <a:fld id="{979E7E96-5CC2-9643-8D8F-148ED6368FB2}" type="datetimeFigureOut">
              <a:rPr lang="en-US" smtClean="0"/>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p>
            <a:fld id="{DD86D7A1-BFD1-0649-B06D-3A4FDC471882}" type="slidenum">
              <a:rPr lang="en-US" smtClean="0"/>
              <a:t>‹#›</a:t>
            </a:fld>
            <a:endParaRPr lang="en-US"/>
          </a:p>
        </p:txBody>
      </p:sp>
      <p:sp>
        <p:nvSpPr>
          <p:cNvPr id="7" name="TextBox 6">
            <a:extLst>
              <a:ext uri="{FF2B5EF4-FFF2-40B4-BE49-F238E27FC236}">
                <a16:creationId xmlns:a16="http://schemas.microsoft.com/office/drawing/2014/main" id="{A5EAC687-1548-EE51-C395-38EA80069F7D}"/>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8AC72ED4-8428-4CFB-DEC0-18D0800925E7}"/>
              </a:ext>
            </a:extLst>
          </p:cNvPr>
          <p:cNvPicPr>
            <a:picLocks noChangeAspect="1"/>
          </p:cNvPicPr>
          <p:nvPr userDrawn="1"/>
        </p:nvPicPr>
        <p:blipFill>
          <a:blip r:embed="rId2"/>
          <a:stretch>
            <a:fillRect/>
          </a:stretch>
        </p:blipFill>
        <p:spPr>
          <a:xfrm>
            <a:off x="7909784" y="6427231"/>
            <a:ext cx="326183" cy="216183"/>
          </a:xfrm>
          <a:prstGeom prst="rect">
            <a:avLst/>
          </a:prstGeom>
        </p:spPr>
      </p:pic>
      <p:pic>
        <p:nvPicPr>
          <p:cNvPr id="9" name="Picture 8">
            <a:extLst>
              <a:ext uri="{FF2B5EF4-FFF2-40B4-BE49-F238E27FC236}">
                <a16:creationId xmlns:a16="http://schemas.microsoft.com/office/drawing/2014/main" id="{51D8AFE4-6B10-E3B0-36F5-0033C4266767}"/>
              </a:ext>
            </a:extLst>
          </p:cNvPr>
          <p:cNvPicPr>
            <a:picLocks noChangeAspect="1"/>
          </p:cNvPicPr>
          <p:nvPr userDrawn="1"/>
        </p:nvPicPr>
        <p:blipFill>
          <a:blip r:embed="rId3"/>
          <a:stretch>
            <a:fillRect/>
          </a:stretch>
        </p:blipFill>
        <p:spPr>
          <a:xfrm>
            <a:off x="9720000" y="180000"/>
            <a:ext cx="2169289" cy="748800"/>
          </a:xfrm>
          <a:prstGeom prst="rect">
            <a:avLst/>
          </a:prstGeom>
        </p:spPr>
      </p:pic>
    </p:spTree>
    <p:extLst>
      <p:ext uri="{BB962C8B-B14F-4D97-AF65-F5344CB8AC3E}">
        <p14:creationId xmlns:p14="http://schemas.microsoft.com/office/powerpoint/2010/main" val="4217314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0AC-1191-9740-B3F2-281D8F33D772}"/>
              </a:ext>
            </a:extLst>
          </p:cNvPr>
          <p:cNvSpPr>
            <a:spLocks noGrp="1"/>
          </p:cNvSpPr>
          <p:nvPr>
            <p:ph type="title"/>
          </p:nvPr>
        </p:nvSpPr>
        <p:spPr>
          <a:xfrm>
            <a:off x="44016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BDED1AC-FA62-7043-AB55-32B946E9DE7A}"/>
              </a:ext>
            </a:extLst>
          </p:cNvPr>
          <p:cNvSpPr>
            <a:spLocks noGrp="1"/>
          </p:cNvSpPr>
          <p:nvPr>
            <p:ph idx="1"/>
          </p:nvPr>
        </p:nvSpPr>
        <p:spPr>
          <a:xfrm>
            <a:off x="440166"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p>
            <a:fld id="{979E7E96-5CC2-9643-8D8F-148ED6368FB2}" type="datetimeFigureOut">
              <a:rPr lang="en-US" smtClean="0"/>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p>
            <a:fld id="{DD86D7A1-BFD1-0649-B06D-3A4FDC471882}" type="slidenum">
              <a:rPr lang="en-US" smtClean="0"/>
              <a:t>‹#›</a:t>
            </a:fld>
            <a:endParaRPr lang="en-US"/>
          </a:p>
        </p:txBody>
      </p:sp>
      <p:sp>
        <p:nvSpPr>
          <p:cNvPr id="7" name="TextBox 6">
            <a:extLst>
              <a:ext uri="{FF2B5EF4-FFF2-40B4-BE49-F238E27FC236}">
                <a16:creationId xmlns:a16="http://schemas.microsoft.com/office/drawing/2014/main" id="{21244604-B3BC-8897-19AA-8DA06653D3FE}"/>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C941AD94-C9C1-ACCE-B506-B12F5AD9A7A8}"/>
              </a:ext>
            </a:extLst>
          </p:cNvPr>
          <p:cNvPicPr>
            <a:picLocks noChangeAspect="1"/>
          </p:cNvPicPr>
          <p:nvPr userDrawn="1"/>
        </p:nvPicPr>
        <p:blipFill>
          <a:blip r:embed="rId2"/>
          <a:stretch>
            <a:fillRect/>
          </a:stretch>
        </p:blipFill>
        <p:spPr>
          <a:xfrm>
            <a:off x="7909784" y="6427231"/>
            <a:ext cx="326183" cy="216183"/>
          </a:xfrm>
          <a:prstGeom prst="rect">
            <a:avLst/>
          </a:prstGeom>
        </p:spPr>
      </p:pic>
      <p:pic>
        <p:nvPicPr>
          <p:cNvPr id="9" name="Picture 8">
            <a:extLst>
              <a:ext uri="{FF2B5EF4-FFF2-40B4-BE49-F238E27FC236}">
                <a16:creationId xmlns:a16="http://schemas.microsoft.com/office/drawing/2014/main" id="{8B51FD5F-1C11-E3A2-0057-3CC50C57BB1F}"/>
              </a:ext>
            </a:extLst>
          </p:cNvPr>
          <p:cNvPicPr>
            <a:picLocks noChangeAspect="1"/>
          </p:cNvPicPr>
          <p:nvPr userDrawn="1"/>
        </p:nvPicPr>
        <p:blipFill>
          <a:blip r:embed="rId3"/>
          <a:stretch>
            <a:fillRect/>
          </a:stretch>
        </p:blipFill>
        <p:spPr>
          <a:xfrm>
            <a:off x="9720000" y="180000"/>
            <a:ext cx="2169289" cy="748800"/>
          </a:xfrm>
          <a:prstGeom prst="rect">
            <a:avLst/>
          </a:prstGeom>
        </p:spPr>
      </p:pic>
    </p:spTree>
    <p:extLst>
      <p:ext uri="{BB962C8B-B14F-4D97-AF65-F5344CB8AC3E}">
        <p14:creationId xmlns:p14="http://schemas.microsoft.com/office/powerpoint/2010/main" val="59010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0AC-1191-9740-B3F2-281D8F33D772}"/>
              </a:ext>
            </a:extLst>
          </p:cNvPr>
          <p:cNvSpPr>
            <a:spLocks noGrp="1"/>
          </p:cNvSpPr>
          <p:nvPr>
            <p:ph type="title"/>
          </p:nvPr>
        </p:nvSpPr>
        <p:spPr>
          <a:xfrm>
            <a:off x="440166" y="365125"/>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BDED1AC-FA62-7043-AB55-32B946E9DE7A}"/>
              </a:ext>
            </a:extLst>
          </p:cNvPr>
          <p:cNvSpPr>
            <a:spLocks noGrp="1"/>
          </p:cNvSpPr>
          <p:nvPr>
            <p:ph idx="1"/>
          </p:nvPr>
        </p:nvSpPr>
        <p:spPr>
          <a:xfrm>
            <a:off x="440166"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sp>
        <p:nvSpPr>
          <p:cNvPr id="7" name="TextBox 6">
            <a:extLst>
              <a:ext uri="{FF2B5EF4-FFF2-40B4-BE49-F238E27FC236}">
                <a16:creationId xmlns:a16="http://schemas.microsoft.com/office/drawing/2014/main" id="{72AD78CE-AA4B-CC2A-1A39-BFE2969004BE}"/>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9BD05F83-95DA-A8D6-A61B-5CB8C2B2653F}"/>
              </a:ext>
            </a:extLst>
          </p:cNvPr>
          <p:cNvPicPr>
            <a:picLocks noChangeAspect="1"/>
          </p:cNvPicPr>
          <p:nvPr userDrawn="1"/>
        </p:nvPicPr>
        <p:blipFill>
          <a:blip r:embed="rId2"/>
          <a:stretch>
            <a:fillRect/>
          </a:stretch>
        </p:blipFill>
        <p:spPr>
          <a:xfrm>
            <a:off x="7909784" y="6427231"/>
            <a:ext cx="326183" cy="216183"/>
          </a:xfrm>
          <a:prstGeom prst="rect">
            <a:avLst/>
          </a:prstGeom>
        </p:spPr>
      </p:pic>
      <p:pic>
        <p:nvPicPr>
          <p:cNvPr id="9" name="Picture 8">
            <a:extLst>
              <a:ext uri="{FF2B5EF4-FFF2-40B4-BE49-F238E27FC236}">
                <a16:creationId xmlns:a16="http://schemas.microsoft.com/office/drawing/2014/main" id="{B7573ED1-5F1A-BD49-B668-117905E4064C}"/>
              </a:ext>
            </a:extLst>
          </p:cNvPr>
          <p:cNvPicPr>
            <a:picLocks noChangeAspect="1"/>
          </p:cNvPicPr>
          <p:nvPr userDrawn="1"/>
        </p:nvPicPr>
        <p:blipFill>
          <a:blip r:embed="rId3"/>
          <a:stretch>
            <a:fillRect/>
          </a:stretch>
        </p:blipFill>
        <p:spPr>
          <a:xfrm>
            <a:off x="9720000" y="180000"/>
            <a:ext cx="2171675" cy="749624"/>
          </a:xfrm>
          <a:prstGeom prst="rect">
            <a:avLst/>
          </a:prstGeom>
        </p:spPr>
      </p:pic>
    </p:spTree>
    <p:extLst>
      <p:ext uri="{BB962C8B-B14F-4D97-AF65-F5344CB8AC3E}">
        <p14:creationId xmlns:p14="http://schemas.microsoft.com/office/powerpoint/2010/main" val="49394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10AC-1191-9740-B3F2-281D8F33D772}"/>
              </a:ext>
            </a:extLst>
          </p:cNvPr>
          <p:cNvSpPr>
            <a:spLocks noGrp="1"/>
          </p:cNvSpPr>
          <p:nvPr>
            <p:ph type="title"/>
          </p:nvPr>
        </p:nvSpPr>
        <p:spPr>
          <a:xfrm>
            <a:off x="440166" y="365125"/>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BDED1AC-FA62-7043-AB55-32B946E9DE7A}"/>
              </a:ext>
            </a:extLst>
          </p:cNvPr>
          <p:cNvSpPr>
            <a:spLocks noGrp="1"/>
          </p:cNvSpPr>
          <p:nvPr>
            <p:ph idx="1"/>
          </p:nvPr>
        </p:nvSpPr>
        <p:spPr>
          <a:xfrm>
            <a:off x="440166"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7923-4AA3-0747-9294-C10A85291477}"/>
              </a:ext>
            </a:extLst>
          </p:cNvPr>
          <p:cNvSpPr>
            <a:spLocks noGrp="1"/>
          </p:cNvSpPr>
          <p:nvPr>
            <p:ph type="dt" sz="half" idx="10"/>
          </p:nvPr>
        </p:nvSpPr>
        <p:spPr/>
        <p:txBody>
          <a:bodyPr/>
          <a:lstStyle>
            <a:lvl1pPr>
              <a:defRPr>
                <a:solidFill>
                  <a:schemeClr val="bg1"/>
                </a:solidFill>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2CD3B93-333F-7B49-B9F7-05FC13F6D63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83F511C-4437-1E4D-9FBC-8DC4ECACACEC}"/>
              </a:ext>
            </a:extLst>
          </p:cNvPr>
          <p:cNvSpPr>
            <a:spLocks noGrp="1"/>
          </p:cNvSpPr>
          <p:nvPr>
            <p:ph type="sldNum" sz="quarter" idx="12"/>
          </p:nvPr>
        </p:nvSpPr>
        <p:spPr/>
        <p:txBody>
          <a:bodyPr/>
          <a:lstStyle>
            <a:lvl1pPr>
              <a:defRPr>
                <a:solidFill>
                  <a:schemeClr val="bg1"/>
                </a:solidFill>
              </a:defRPr>
            </a:lvl1pPr>
          </a:lstStyle>
          <a:p>
            <a:fld id="{DD86D7A1-BFD1-0649-B06D-3A4FDC471882}" type="slidenum">
              <a:rPr lang="en-US" smtClean="0"/>
              <a:pPr/>
              <a:t>‹#›</a:t>
            </a:fld>
            <a:endParaRPr lang="en-US"/>
          </a:p>
        </p:txBody>
      </p:sp>
      <p:sp>
        <p:nvSpPr>
          <p:cNvPr id="7" name="TextBox 6">
            <a:extLst>
              <a:ext uri="{FF2B5EF4-FFF2-40B4-BE49-F238E27FC236}">
                <a16:creationId xmlns:a16="http://schemas.microsoft.com/office/drawing/2014/main" id="{72AD78CE-AA4B-CC2A-1A39-BFE2969004BE}"/>
              </a:ext>
            </a:extLst>
          </p:cNvPr>
          <p:cNvSpPr txBox="1"/>
          <p:nvPr userDrawn="1"/>
        </p:nvSpPr>
        <p:spPr>
          <a:xfrm>
            <a:off x="8235967" y="6369625"/>
            <a:ext cx="3739896" cy="338554"/>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9BD05F83-95DA-A8D6-A61B-5CB8C2B2653F}"/>
              </a:ext>
            </a:extLst>
          </p:cNvPr>
          <p:cNvPicPr>
            <a:picLocks noChangeAspect="1"/>
          </p:cNvPicPr>
          <p:nvPr userDrawn="1"/>
        </p:nvPicPr>
        <p:blipFill>
          <a:blip r:embed="rId2"/>
          <a:stretch>
            <a:fillRect/>
          </a:stretch>
        </p:blipFill>
        <p:spPr>
          <a:xfrm>
            <a:off x="7909784" y="6427231"/>
            <a:ext cx="326183" cy="216183"/>
          </a:xfrm>
          <a:prstGeom prst="rect">
            <a:avLst/>
          </a:prstGeom>
        </p:spPr>
      </p:pic>
      <p:pic>
        <p:nvPicPr>
          <p:cNvPr id="10" name="Picture 9">
            <a:extLst>
              <a:ext uri="{FF2B5EF4-FFF2-40B4-BE49-F238E27FC236}">
                <a16:creationId xmlns:a16="http://schemas.microsoft.com/office/drawing/2014/main" id="{A86FC0A5-BB13-6A34-64AC-8AEE404E52F6}"/>
              </a:ext>
            </a:extLst>
          </p:cNvPr>
          <p:cNvPicPr>
            <a:picLocks noChangeAspect="1"/>
          </p:cNvPicPr>
          <p:nvPr userDrawn="1"/>
        </p:nvPicPr>
        <p:blipFill>
          <a:blip r:embed="rId3"/>
          <a:stretch>
            <a:fillRect/>
          </a:stretch>
        </p:blipFill>
        <p:spPr>
          <a:xfrm>
            <a:off x="9720000" y="180000"/>
            <a:ext cx="2171675" cy="749624"/>
          </a:xfrm>
          <a:prstGeom prst="rect">
            <a:avLst/>
          </a:prstGeom>
        </p:spPr>
      </p:pic>
    </p:spTree>
    <p:extLst>
      <p:ext uri="{BB962C8B-B14F-4D97-AF65-F5344CB8AC3E}">
        <p14:creationId xmlns:p14="http://schemas.microsoft.com/office/powerpoint/2010/main" val="378867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CBD496-8A66-FB41-85AD-DE373FF753CF}"/>
              </a:ext>
            </a:extLst>
          </p:cNvPr>
          <p:cNvSpPr>
            <a:spLocks noGrp="1"/>
          </p:cNvSpPr>
          <p:nvPr>
            <p:ph type="title"/>
          </p:nvPr>
        </p:nvSpPr>
        <p:spPr>
          <a:xfrm>
            <a:off x="440166" y="365125"/>
            <a:ext cx="1091363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416002-A45A-4341-A065-E3893BB4D0F2}"/>
              </a:ext>
            </a:extLst>
          </p:cNvPr>
          <p:cNvSpPr>
            <a:spLocks noGrp="1"/>
          </p:cNvSpPr>
          <p:nvPr>
            <p:ph type="body" idx="1"/>
          </p:nvPr>
        </p:nvSpPr>
        <p:spPr>
          <a:xfrm>
            <a:off x="440166" y="1825625"/>
            <a:ext cx="1091363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109FC-F512-A44A-B4D3-23C1CA467934}"/>
              </a:ext>
            </a:extLst>
          </p:cNvPr>
          <p:cNvSpPr>
            <a:spLocks noGrp="1"/>
          </p:cNvSpPr>
          <p:nvPr>
            <p:ph type="dt" sz="half" idx="2"/>
          </p:nvPr>
        </p:nvSpPr>
        <p:spPr>
          <a:xfrm>
            <a:off x="1258884" y="6356350"/>
            <a:ext cx="957192"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79E7E96-5CC2-9643-8D8F-148ED6368FB2}" type="datetimeFigureOut">
              <a:rPr lang="en-US" smtClean="0"/>
              <a:pPr/>
              <a:t>9/3/2025</a:t>
            </a:fld>
            <a:endParaRPr lang="en-US"/>
          </a:p>
        </p:txBody>
      </p:sp>
      <p:sp>
        <p:nvSpPr>
          <p:cNvPr id="5" name="Footer Placeholder 4">
            <a:extLst>
              <a:ext uri="{FF2B5EF4-FFF2-40B4-BE49-F238E27FC236}">
                <a16:creationId xmlns:a16="http://schemas.microsoft.com/office/drawing/2014/main" id="{973ED0D6-9706-EA49-9E57-DF7B28E6D429}"/>
              </a:ext>
            </a:extLst>
          </p:cNvPr>
          <p:cNvSpPr>
            <a:spLocks noGrp="1"/>
          </p:cNvSpPr>
          <p:nvPr>
            <p:ph type="ftr" sz="quarter" idx="3"/>
          </p:nvPr>
        </p:nvSpPr>
        <p:spPr>
          <a:xfrm>
            <a:off x="2295861"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BFEA6E1-C764-8C4D-96E6-954444695323}"/>
              </a:ext>
            </a:extLst>
          </p:cNvPr>
          <p:cNvSpPr>
            <a:spLocks noGrp="1"/>
          </p:cNvSpPr>
          <p:nvPr>
            <p:ph type="sldNum" sz="quarter" idx="4"/>
          </p:nvPr>
        </p:nvSpPr>
        <p:spPr>
          <a:xfrm>
            <a:off x="440166" y="6356350"/>
            <a:ext cx="737551"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D86D7A1-BFD1-0649-B06D-3A4FDC471882}" type="slidenum">
              <a:rPr lang="en-US" smtClean="0"/>
              <a:pPr/>
              <a:t>‹#›</a:t>
            </a:fld>
            <a:endParaRPr lang="en-US"/>
          </a:p>
        </p:txBody>
      </p:sp>
    </p:spTree>
    <p:extLst>
      <p:ext uri="{BB962C8B-B14F-4D97-AF65-F5344CB8AC3E}">
        <p14:creationId xmlns:p14="http://schemas.microsoft.com/office/powerpoint/2010/main" val="423909965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70" r:id="rId3"/>
    <p:sldLayoutId id="2147483666" r:id="rId4"/>
    <p:sldLayoutId id="2147483650" r:id="rId5"/>
    <p:sldLayoutId id="2147483661" r:id="rId6"/>
    <p:sldLayoutId id="2147483662" r:id="rId7"/>
    <p:sldLayoutId id="2147483669" r:id="rId8"/>
    <p:sldLayoutId id="2147483660" r:id="rId9"/>
    <p:sldLayoutId id="2147483664" r:id="rId10"/>
    <p:sldLayoutId id="2147483663" r:id="rId11"/>
    <p:sldLayoutId id="2147483668" r:id="rId12"/>
    <p:sldLayoutId id="2147483667" r:id="rId13"/>
    <p:sldLayoutId id="2147483671" r:id="rId14"/>
  </p:sldLayoutIdLst>
  <p:txStyles>
    <p:titleStyle>
      <a:lvl1pPr algn="l" defTabSz="914400" rtl="0" eaLnBrk="1" latinLnBrk="0" hangingPunct="1">
        <a:lnSpc>
          <a:spcPct val="90000"/>
        </a:lnSpc>
        <a:spcBef>
          <a:spcPct val="0"/>
        </a:spcBef>
        <a:buNone/>
        <a:defRPr sz="4400" b="1" kern="1200">
          <a:solidFill>
            <a:schemeClr val="tx2"/>
          </a:solidFill>
          <a:latin typeface="Bai Jamjuree" pitchFamily="2" charset="-34"/>
          <a:ea typeface="+mj-ea"/>
          <a:cs typeface="Bai Jamjuree"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hyperlink" Target="https://polisnetwork.civi-go.net/civicrm/event/info?reset=1&amp;id=502"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ertrac.org/wp-content/uploads/2025/07/ERTRAC_CircularityCompetitiveness_Roadmap_2025_Final.pdf" TargetMode="External"/><Relationship Id="rId3" Type="http://schemas.openxmlformats.org/officeDocument/2006/relationships/hyperlink" Target="https://www.ertrac.org/" TargetMode="External"/><Relationship Id="rId7" Type="http://schemas.openxmlformats.org/officeDocument/2006/relationships/hyperlink" Target="https://www.ertrac.org/wp-content/uploads/2024/09/2024-ERTRAC_ALICE_ERRAC_UM_Roadmap.pdf" TargetMode="External"/><Relationship Id="rId2" Type="http://schemas.openxmlformats.org/officeDocument/2006/relationships/hyperlink" Target="https://www.ertrac.org/support-actions/strength_m/" TargetMode="External"/><Relationship Id="rId1" Type="http://schemas.openxmlformats.org/officeDocument/2006/relationships/slideLayout" Target="../slideLayouts/slideLayout5.xml"/><Relationship Id="rId6" Type="http://schemas.openxmlformats.org/officeDocument/2006/relationships/hyperlink" Target="https://www.ertrac.org/wp-content/uploads/2024/06/ERTRAC-Vision-2050-adopted-ERTRAC-Plenary-24-06-2024.pdf" TargetMode="External"/><Relationship Id="rId5" Type="http://schemas.openxmlformats.org/officeDocument/2006/relationships/hyperlink" Target="https://www.ertrac.org/news/strength_m-gives-an-insight-into-its-multiplier-group/" TargetMode="External"/><Relationship Id="rId4" Type="http://schemas.openxmlformats.org/officeDocument/2006/relationships/hyperlink" Target="https://www.ertrac.org/#newsletter" TargetMode="Externa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09FC7-57D6-E98A-BDF0-27A2230BFAD9}"/>
              </a:ext>
            </a:extLst>
          </p:cNvPr>
          <p:cNvPicPr>
            <a:picLocks noChangeAspect="1"/>
          </p:cNvPicPr>
          <p:nvPr/>
        </p:nvPicPr>
        <p:blipFill rotWithShape="1">
          <a:blip r:embed="rId2"/>
          <a:srcRect l="28185" t="15076" b="24424"/>
          <a:stretch/>
        </p:blipFill>
        <p:spPr>
          <a:xfrm>
            <a:off x="-1" y="0"/>
            <a:ext cx="12192000" cy="6858000"/>
          </a:xfrm>
          <a:prstGeom prst="rect">
            <a:avLst/>
          </a:prstGeom>
        </p:spPr>
      </p:pic>
      <p:sp>
        <p:nvSpPr>
          <p:cNvPr id="5" name="Rectangle 4">
            <a:extLst>
              <a:ext uri="{FF2B5EF4-FFF2-40B4-BE49-F238E27FC236}">
                <a16:creationId xmlns:a16="http://schemas.microsoft.com/office/drawing/2014/main" id="{E3415524-8D74-176B-DBD4-B4F8382B43BB}"/>
              </a:ext>
            </a:extLst>
          </p:cNvPr>
          <p:cNvSpPr/>
          <p:nvPr/>
        </p:nvSpPr>
        <p:spPr>
          <a:xfrm>
            <a:off x="0" y="1935333"/>
            <a:ext cx="12192000" cy="4922668"/>
          </a:xfrm>
          <a:prstGeom prst="rect">
            <a:avLst/>
          </a:prstGeom>
          <a:gradFill>
            <a:gsLst>
              <a:gs pos="0">
                <a:schemeClr val="bg2">
                  <a:lumMod val="10000"/>
                  <a:alpha val="0"/>
                </a:schemeClr>
              </a:gs>
              <a:gs pos="50000">
                <a:schemeClr val="bg2">
                  <a:lumMod val="10000"/>
                  <a:alpha val="7198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0550C2-2C09-2EDD-D2DF-F21DF8F57C3A}"/>
              </a:ext>
            </a:extLst>
          </p:cNvPr>
          <p:cNvPicPr>
            <a:picLocks noChangeAspect="1"/>
          </p:cNvPicPr>
          <p:nvPr/>
        </p:nvPicPr>
        <p:blipFill rotWithShape="1">
          <a:blip r:embed="rId3"/>
          <a:srcRect l="2585" t="25759"/>
          <a:stretch/>
        </p:blipFill>
        <p:spPr>
          <a:xfrm flipH="1">
            <a:off x="1552383" y="-1"/>
            <a:ext cx="10639617" cy="6278106"/>
          </a:xfrm>
          <a:prstGeom prst="rect">
            <a:avLst/>
          </a:prstGeom>
        </p:spPr>
      </p:pic>
      <p:pic>
        <p:nvPicPr>
          <p:cNvPr id="9" name="Picture 8">
            <a:extLst>
              <a:ext uri="{FF2B5EF4-FFF2-40B4-BE49-F238E27FC236}">
                <a16:creationId xmlns:a16="http://schemas.microsoft.com/office/drawing/2014/main" id="{FE82F622-9A53-36F0-4FD1-E7CFA47836E2}"/>
              </a:ext>
            </a:extLst>
          </p:cNvPr>
          <p:cNvPicPr>
            <a:picLocks noChangeAspect="1"/>
          </p:cNvPicPr>
          <p:nvPr/>
        </p:nvPicPr>
        <p:blipFill>
          <a:blip r:embed="rId4"/>
          <a:stretch>
            <a:fillRect/>
          </a:stretch>
        </p:blipFill>
        <p:spPr>
          <a:xfrm>
            <a:off x="6659882" y="465961"/>
            <a:ext cx="3007899" cy="1038273"/>
          </a:xfrm>
          <a:prstGeom prst="rect">
            <a:avLst/>
          </a:prstGeom>
        </p:spPr>
      </p:pic>
      <p:sp>
        <p:nvSpPr>
          <p:cNvPr id="11" name="TextBox 10">
            <a:extLst>
              <a:ext uri="{FF2B5EF4-FFF2-40B4-BE49-F238E27FC236}">
                <a16:creationId xmlns:a16="http://schemas.microsoft.com/office/drawing/2014/main" id="{E111BE3B-067B-2BF9-5385-4AF11BF0FB26}"/>
              </a:ext>
            </a:extLst>
          </p:cNvPr>
          <p:cNvSpPr txBox="1"/>
          <p:nvPr/>
        </p:nvSpPr>
        <p:spPr>
          <a:xfrm>
            <a:off x="7411746" y="6151654"/>
            <a:ext cx="4384014" cy="584775"/>
          </a:xfrm>
          <a:prstGeom prst="rect">
            <a:avLst/>
          </a:prstGeom>
          <a:noFill/>
        </p:spPr>
        <p:txBody>
          <a:bodyPr wrap="square" rtlCol="0">
            <a:spAutoFit/>
          </a:bodyPr>
          <a:lstStyle/>
          <a:p>
            <a:r>
              <a:rPr lang="en-GB" sz="800" b="0" i="0">
                <a:solidFill>
                  <a:srgbClr val="ADADAD"/>
                </a:solidFill>
                <a:effectLst/>
                <a:latin typeface="Roboto" panose="02000000000000000000" pitchFamily="2" charset="0"/>
                <a:ea typeface="Roboto" panose="02000000000000000000" pitchFamily="2" charset="0"/>
                <a:cs typeface="Roboto" panose="02000000000000000000" pitchFamily="2" charset="0"/>
              </a:rPr>
              <a:t>This project has received funding from the European Union’s Horizon Europe research and innovation programme under grant agreement No 101096253. This document reflects only the author’s view. The Commission and CINEA Agency are not responsible for any use that may be made of the information it contains.</a:t>
            </a:r>
            <a:endParaRPr lang="en-US" sz="800">
              <a:solidFill>
                <a:srgbClr val="ADADAD"/>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C2F8CF1B-0FC3-A880-907B-ECC7CBEFCCF7}"/>
              </a:ext>
            </a:extLst>
          </p:cNvPr>
          <p:cNvPicPr>
            <a:picLocks noChangeAspect="1"/>
          </p:cNvPicPr>
          <p:nvPr/>
        </p:nvPicPr>
        <p:blipFill>
          <a:blip r:embed="rId5"/>
          <a:stretch>
            <a:fillRect/>
          </a:stretch>
        </p:blipFill>
        <p:spPr>
          <a:xfrm>
            <a:off x="6864239" y="6225992"/>
            <a:ext cx="520075" cy="344688"/>
          </a:xfrm>
          <a:prstGeom prst="rect">
            <a:avLst/>
          </a:prstGeom>
        </p:spPr>
      </p:pic>
      <p:sp>
        <p:nvSpPr>
          <p:cNvPr id="15" name="Title 1">
            <a:extLst>
              <a:ext uri="{FF2B5EF4-FFF2-40B4-BE49-F238E27FC236}">
                <a16:creationId xmlns:a16="http://schemas.microsoft.com/office/drawing/2014/main" id="{DE11F5FD-7DC5-16C1-EDD3-F318E5D327C9}"/>
              </a:ext>
            </a:extLst>
          </p:cNvPr>
          <p:cNvSpPr txBox="1">
            <a:spLocks/>
          </p:cNvSpPr>
          <p:nvPr/>
        </p:nvSpPr>
        <p:spPr>
          <a:xfrm>
            <a:off x="463878" y="3696367"/>
            <a:ext cx="9266047" cy="1300928"/>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Bai Jamjuree" pitchFamily="2" charset="-34"/>
                <a:ea typeface="+mj-ea"/>
                <a:cs typeface="Bai Jamjuree" pitchFamily="2" charset="-34"/>
              </a:defRPr>
            </a:lvl1pPr>
          </a:lstStyle>
          <a:p>
            <a:r>
              <a:rPr lang="en-US">
                <a:solidFill>
                  <a:schemeClr val="bg1"/>
                </a:solidFill>
              </a:rPr>
              <a:t>Future in Motion: Strengthening Road Transport Research</a:t>
            </a:r>
          </a:p>
        </p:txBody>
      </p:sp>
      <p:sp>
        <p:nvSpPr>
          <p:cNvPr id="6" name="Title 1">
            <a:extLst>
              <a:ext uri="{FF2B5EF4-FFF2-40B4-BE49-F238E27FC236}">
                <a16:creationId xmlns:a16="http://schemas.microsoft.com/office/drawing/2014/main" id="{AFE8E04F-FD72-B625-CE51-0926F33C0952}"/>
              </a:ext>
            </a:extLst>
          </p:cNvPr>
          <p:cNvSpPr txBox="1">
            <a:spLocks/>
          </p:cNvSpPr>
          <p:nvPr/>
        </p:nvSpPr>
        <p:spPr>
          <a:xfrm>
            <a:off x="463878" y="5056495"/>
            <a:ext cx="5330994" cy="605109"/>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Bai Jamjuree" pitchFamily="2" charset="-34"/>
                <a:ea typeface="+mj-ea"/>
                <a:cs typeface="Bai Jamjuree" pitchFamily="2" charset="-34"/>
              </a:defRPr>
            </a:lvl1pPr>
          </a:lstStyle>
          <a:p>
            <a:r>
              <a:rPr lang="en-US" sz="2000" err="1">
                <a:solidFill>
                  <a:schemeClr val="bg1"/>
                </a:solidFill>
              </a:rPr>
              <a:t>STREnGth_M</a:t>
            </a:r>
            <a:r>
              <a:rPr lang="en-US" sz="2000">
                <a:solidFill>
                  <a:schemeClr val="bg1"/>
                </a:solidFill>
              </a:rPr>
              <a:t> webinar series: Webinar #1</a:t>
            </a:r>
          </a:p>
        </p:txBody>
      </p:sp>
      <p:sp>
        <p:nvSpPr>
          <p:cNvPr id="7" name="Ondertitel 2">
            <a:extLst>
              <a:ext uri="{FF2B5EF4-FFF2-40B4-BE49-F238E27FC236}">
                <a16:creationId xmlns:a16="http://schemas.microsoft.com/office/drawing/2014/main" id="{A797918A-6BE6-4D2A-A3DE-8399A593F7A2}"/>
              </a:ext>
            </a:extLst>
          </p:cNvPr>
          <p:cNvSpPr txBox="1">
            <a:spLocks/>
          </p:cNvSpPr>
          <p:nvPr/>
        </p:nvSpPr>
        <p:spPr>
          <a:xfrm>
            <a:off x="463878" y="6034108"/>
            <a:ext cx="5726819" cy="327062"/>
          </a:xfrm>
          <a:prstGeom prst="rect">
            <a:avLst/>
          </a:prstGeom>
        </p:spPr>
        <p:txBody>
          <a:bodyPr>
            <a:normAutofit/>
          </a:bodyPr>
          <a:lstStyle>
            <a:lvl1pPr marL="0" indent="0" algn="l" defTabSz="914400" rtl="0" eaLnBrk="1" latinLnBrk="0" hangingPunct="1">
              <a:lnSpc>
                <a:spcPct val="90000"/>
              </a:lnSpc>
              <a:spcBef>
                <a:spcPts val="1000"/>
              </a:spcBef>
              <a:spcAft>
                <a:spcPts val="1200"/>
              </a:spcAft>
              <a:buClr>
                <a:schemeClr val="accent3"/>
              </a:buClr>
              <a:buSzPct val="100000"/>
              <a:buFont typeface="Arial" panose="020B0604020202020204" pitchFamily="34" charset="0"/>
              <a:buNone/>
              <a:defRPr sz="1867" kern="1200">
                <a:solidFill>
                  <a:schemeClr val="bg1"/>
                </a:solidFill>
                <a:latin typeface="+mn-lt"/>
                <a:ea typeface="+mn-ea"/>
                <a:cs typeface="+mn-cs"/>
              </a:defRPr>
            </a:lvl1pPr>
            <a:lvl2pPr marL="342891" indent="0" algn="ctr" defTabSz="914400" rtl="0" eaLnBrk="1" latinLnBrk="0" hangingPunct="1">
              <a:lnSpc>
                <a:spcPct val="90000"/>
              </a:lnSpc>
              <a:spcBef>
                <a:spcPts val="500"/>
              </a:spcBef>
              <a:spcAft>
                <a:spcPts val="600"/>
              </a:spcAft>
              <a:buClr>
                <a:schemeClr val="accent4"/>
              </a:buClr>
              <a:buSzPct val="100000"/>
              <a:buFont typeface="Arial" panose="020B0604020202020204" pitchFamily="34" charset="0"/>
              <a:buNone/>
              <a:defRPr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Clr>
                <a:schemeClr val="accent2"/>
              </a:buClr>
              <a:buFont typeface="Arial" panose="020B0604020202020204" pitchFamily="34" charset="0"/>
              <a:buNone/>
              <a:defRPr sz="1351" kern="1200">
                <a:solidFill>
                  <a:schemeClr val="tx1"/>
                </a:solidFill>
                <a:latin typeface="+mn-lt"/>
                <a:ea typeface="+mn-ea"/>
                <a:cs typeface="+mn-cs"/>
              </a:defRPr>
            </a:lvl3pPr>
            <a:lvl4pPr marL="1028674" indent="0" algn="ctr" defTabSz="914400" rtl="0" eaLnBrk="1" latinLnBrk="0" hangingPunct="1">
              <a:lnSpc>
                <a:spcPct val="90000"/>
              </a:lnSpc>
              <a:spcBef>
                <a:spcPts val="500"/>
              </a:spcBef>
              <a:buClr>
                <a:schemeClr val="accent5"/>
              </a:buClr>
              <a:buFont typeface="Courier New" panose="02070309020205020404" pitchFamily="49" charset="0"/>
              <a:buNone/>
              <a:defRPr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Clr>
                <a:schemeClr val="accent6"/>
              </a:buClr>
              <a:buFont typeface="Arial" panose="020B0604020202020204" pitchFamily="34" charset="0"/>
              <a:buNone/>
              <a:defRPr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349"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131"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nl-NL" sz="1400">
                <a:latin typeface="Roboto" panose="02000000000000000000" pitchFamily="2" charset="0"/>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Registration link</a:t>
            </a:r>
            <a:r>
              <a:rPr lang="nl-NL" sz="1400">
                <a:latin typeface="Roboto" panose="02000000000000000000" pitchFamily="2" charset="0"/>
                <a:ea typeface="Roboto" panose="02000000000000000000" pitchFamily="2" charset="0"/>
                <a:cs typeface="Roboto" panose="02000000000000000000" pitchFamily="2" charset="0"/>
              </a:rPr>
              <a:t>: </a:t>
            </a:r>
            <a:r>
              <a:rPr lang="en-US" sz="1400"/>
              <a:t>STREnGth_M Webinar #1: Future in Motion | POLIS</a:t>
            </a:r>
            <a:endParaRPr lang="en-GB" sz="1400">
              <a:latin typeface="Roboto" panose="02000000000000000000" pitchFamily="2" charset="0"/>
              <a:ea typeface="Roboto" panose="02000000000000000000" pitchFamily="2" charset="0"/>
              <a:cs typeface="Roboto" panose="02000000000000000000" pitchFamily="2" charset="0"/>
            </a:endParaRPr>
          </a:p>
        </p:txBody>
      </p:sp>
      <p:sp>
        <p:nvSpPr>
          <p:cNvPr id="10" name="Ondertitel 2">
            <a:extLst>
              <a:ext uri="{FF2B5EF4-FFF2-40B4-BE49-F238E27FC236}">
                <a16:creationId xmlns:a16="http://schemas.microsoft.com/office/drawing/2014/main" id="{CC6CDB56-B5DF-CAE4-131A-993469CFCD59}"/>
              </a:ext>
            </a:extLst>
          </p:cNvPr>
          <p:cNvSpPr txBox="1">
            <a:spLocks/>
          </p:cNvSpPr>
          <p:nvPr/>
        </p:nvSpPr>
        <p:spPr>
          <a:xfrm>
            <a:off x="463878" y="5696860"/>
            <a:ext cx="5537427" cy="337247"/>
          </a:xfrm>
          <a:prstGeom prst="rect">
            <a:avLst/>
          </a:prstGeom>
        </p:spPr>
        <p:txBody>
          <a:bodyPr>
            <a:normAutofit/>
          </a:bodyPr>
          <a:lstStyle>
            <a:lvl1pPr marL="0" indent="0" algn="l" defTabSz="914400" rtl="0" eaLnBrk="1" latinLnBrk="0" hangingPunct="1">
              <a:lnSpc>
                <a:spcPct val="90000"/>
              </a:lnSpc>
              <a:spcBef>
                <a:spcPts val="1000"/>
              </a:spcBef>
              <a:spcAft>
                <a:spcPts val="1200"/>
              </a:spcAft>
              <a:buClr>
                <a:schemeClr val="accent3"/>
              </a:buClr>
              <a:buSzPct val="100000"/>
              <a:buFont typeface="Arial" panose="020B0604020202020204" pitchFamily="34" charset="0"/>
              <a:buNone/>
              <a:defRPr sz="1867" kern="1200">
                <a:solidFill>
                  <a:schemeClr val="bg1"/>
                </a:solidFill>
                <a:latin typeface="+mn-lt"/>
                <a:ea typeface="+mn-ea"/>
                <a:cs typeface="+mn-cs"/>
              </a:defRPr>
            </a:lvl1pPr>
            <a:lvl2pPr marL="342891" indent="0" algn="ctr" defTabSz="914400" rtl="0" eaLnBrk="1" latinLnBrk="0" hangingPunct="1">
              <a:lnSpc>
                <a:spcPct val="90000"/>
              </a:lnSpc>
              <a:spcBef>
                <a:spcPts val="500"/>
              </a:spcBef>
              <a:spcAft>
                <a:spcPts val="600"/>
              </a:spcAft>
              <a:buClr>
                <a:schemeClr val="accent4"/>
              </a:buClr>
              <a:buSzPct val="100000"/>
              <a:buFont typeface="Arial" panose="020B0604020202020204" pitchFamily="34" charset="0"/>
              <a:buNone/>
              <a:defRPr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Clr>
                <a:schemeClr val="accent2"/>
              </a:buClr>
              <a:buFont typeface="Arial" panose="020B0604020202020204" pitchFamily="34" charset="0"/>
              <a:buNone/>
              <a:defRPr sz="1351" kern="1200">
                <a:solidFill>
                  <a:schemeClr val="tx1"/>
                </a:solidFill>
                <a:latin typeface="+mn-lt"/>
                <a:ea typeface="+mn-ea"/>
                <a:cs typeface="+mn-cs"/>
              </a:defRPr>
            </a:lvl3pPr>
            <a:lvl4pPr marL="1028674" indent="0" algn="ctr" defTabSz="914400" rtl="0" eaLnBrk="1" latinLnBrk="0" hangingPunct="1">
              <a:lnSpc>
                <a:spcPct val="90000"/>
              </a:lnSpc>
              <a:spcBef>
                <a:spcPts val="500"/>
              </a:spcBef>
              <a:buClr>
                <a:schemeClr val="accent5"/>
              </a:buClr>
              <a:buFont typeface="Courier New" panose="02070309020205020404" pitchFamily="49" charset="0"/>
              <a:buNone/>
              <a:defRPr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Clr>
                <a:schemeClr val="accent6"/>
              </a:buClr>
              <a:buFont typeface="Arial" panose="020B0604020202020204" pitchFamily="34" charset="0"/>
              <a:buNone/>
              <a:defRPr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349"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131"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nl-NL" sz="1400">
                <a:latin typeface="Roboto" panose="02000000000000000000" pitchFamily="2" charset="0"/>
                <a:ea typeface="Roboto" panose="02000000000000000000" pitchFamily="2" charset="0"/>
                <a:cs typeface="Roboto" panose="02000000000000000000" pitchFamily="2" charset="0"/>
              </a:rPr>
              <a:t>3 September 2025, 15:30 – 17:00 (CET)</a:t>
            </a:r>
            <a:endParaRPr lang="en-GB" sz="1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48276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CB773-5397-DCEB-81C5-21CC514983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22C8D6-E6CD-0557-0925-269EF1AD0574}"/>
              </a:ext>
            </a:extLst>
          </p:cNvPr>
          <p:cNvSpPr>
            <a:spLocks noGrp="1"/>
          </p:cNvSpPr>
          <p:nvPr>
            <p:ph type="title"/>
          </p:nvPr>
        </p:nvSpPr>
        <p:spPr>
          <a:xfrm>
            <a:off x="440165" y="365125"/>
            <a:ext cx="11233279" cy="1325563"/>
          </a:xfrm>
        </p:spPr>
        <p:txBody>
          <a:bodyPr/>
          <a:lstStyle/>
          <a:p>
            <a:pPr algn="ctr"/>
            <a:r>
              <a:rPr lang="en-US"/>
              <a:t>ATTENTION!</a:t>
            </a:r>
          </a:p>
        </p:txBody>
      </p:sp>
      <p:sp>
        <p:nvSpPr>
          <p:cNvPr id="4" name="Rounded Rectangle 3">
            <a:extLst>
              <a:ext uri="{FF2B5EF4-FFF2-40B4-BE49-F238E27FC236}">
                <a16:creationId xmlns:a16="http://schemas.microsoft.com/office/drawing/2014/main" id="{12E2F543-BD48-074C-B183-DFBAF747E4BB}"/>
              </a:ext>
            </a:extLst>
          </p:cNvPr>
          <p:cNvSpPr/>
          <p:nvPr/>
        </p:nvSpPr>
        <p:spPr>
          <a:xfrm>
            <a:off x="2374207" y="1831485"/>
            <a:ext cx="7448720" cy="3709282"/>
          </a:xfrm>
          <a:prstGeom prst="roundRect">
            <a:avLst>
              <a:gd name="adj" fmla="val 407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nchorCtr="1"/>
          <a:lstStyle/>
          <a:p>
            <a:pPr algn="ctr"/>
            <a:r>
              <a:rPr lang="en-GB" sz="5200" b="1">
                <a:solidFill>
                  <a:schemeClr val="bg1"/>
                </a:solidFill>
                <a:latin typeface="Bai Jamjuree" pitchFamily="2" charset="-34"/>
                <a:cs typeface="Bai Jamjuree" pitchFamily="2" charset="-34"/>
              </a:rPr>
              <a:t>This webinar will be recorded</a:t>
            </a:r>
          </a:p>
        </p:txBody>
      </p:sp>
      <p:pic>
        <p:nvPicPr>
          <p:cNvPr id="5" name="Picture 4">
            <a:extLst>
              <a:ext uri="{FF2B5EF4-FFF2-40B4-BE49-F238E27FC236}">
                <a16:creationId xmlns:a16="http://schemas.microsoft.com/office/drawing/2014/main" id="{73CF005C-F883-C387-01A5-E20BCD11A00B}"/>
              </a:ext>
            </a:extLst>
          </p:cNvPr>
          <p:cNvPicPr>
            <a:picLocks noChangeAspect="1"/>
          </p:cNvPicPr>
          <p:nvPr/>
        </p:nvPicPr>
        <p:blipFill>
          <a:blip r:embed="rId2"/>
          <a:stretch>
            <a:fillRect/>
          </a:stretch>
        </p:blipFill>
        <p:spPr>
          <a:xfrm>
            <a:off x="1767872" y="2656868"/>
            <a:ext cx="1202402" cy="1544264"/>
          </a:xfrm>
          <a:prstGeom prst="rect">
            <a:avLst/>
          </a:prstGeom>
        </p:spPr>
      </p:pic>
      <p:pic>
        <p:nvPicPr>
          <p:cNvPr id="12" name="Picture 11">
            <a:extLst>
              <a:ext uri="{FF2B5EF4-FFF2-40B4-BE49-F238E27FC236}">
                <a16:creationId xmlns:a16="http://schemas.microsoft.com/office/drawing/2014/main" id="{5F0BAA6D-3B5C-3D1F-B402-619E18382087}"/>
              </a:ext>
            </a:extLst>
          </p:cNvPr>
          <p:cNvPicPr>
            <a:picLocks noChangeAspect="1"/>
          </p:cNvPicPr>
          <p:nvPr userDrawn="1"/>
        </p:nvPicPr>
        <p:blipFill>
          <a:blip r:embed="rId3"/>
          <a:stretch>
            <a:fillRect/>
          </a:stretch>
        </p:blipFill>
        <p:spPr>
          <a:xfrm>
            <a:off x="8055910" y="5049806"/>
            <a:ext cx="764550" cy="981922"/>
          </a:xfrm>
          <a:prstGeom prst="rect">
            <a:avLst/>
          </a:prstGeom>
        </p:spPr>
      </p:pic>
      <p:pic>
        <p:nvPicPr>
          <p:cNvPr id="15" name="Picture 14">
            <a:extLst>
              <a:ext uri="{FF2B5EF4-FFF2-40B4-BE49-F238E27FC236}">
                <a16:creationId xmlns:a16="http://schemas.microsoft.com/office/drawing/2014/main" id="{E822BF88-81A9-33DD-EA5A-E45A4ABD9B1E}"/>
              </a:ext>
            </a:extLst>
          </p:cNvPr>
          <p:cNvPicPr>
            <a:picLocks noChangeAspect="1"/>
          </p:cNvPicPr>
          <p:nvPr/>
        </p:nvPicPr>
        <p:blipFill>
          <a:blip r:embed="rId4"/>
          <a:stretch>
            <a:fillRect/>
          </a:stretch>
        </p:blipFill>
        <p:spPr>
          <a:xfrm>
            <a:off x="9108387" y="2188642"/>
            <a:ext cx="364573" cy="468226"/>
          </a:xfrm>
          <a:prstGeom prst="rect">
            <a:avLst/>
          </a:prstGeom>
        </p:spPr>
      </p:pic>
    </p:spTree>
    <p:extLst>
      <p:ext uri="{BB962C8B-B14F-4D97-AF65-F5344CB8AC3E}">
        <p14:creationId xmlns:p14="http://schemas.microsoft.com/office/powerpoint/2010/main" val="48591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4929B-49EC-4013-A0B5-DEF527C6D399}"/>
            </a:ext>
          </a:extLst>
        </p:cNvPr>
        <p:cNvGrpSpPr/>
        <p:nvPr/>
      </p:nvGrpSpPr>
      <p:grpSpPr>
        <a:xfrm>
          <a:off x="0" y="0"/>
          <a:ext cx="0" cy="0"/>
          <a:chOff x="0" y="0"/>
          <a:chExt cx="0" cy="0"/>
        </a:xfrm>
      </p:grpSpPr>
      <p:pic>
        <p:nvPicPr>
          <p:cNvPr id="2" name="Picture 1" descr="A brochure with a qr code&#10;&#10;AI-generated content may be incorrect.">
            <a:extLst>
              <a:ext uri="{FF2B5EF4-FFF2-40B4-BE49-F238E27FC236}">
                <a16:creationId xmlns:a16="http://schemas.microsoft.com/office/drawing/2014/main" id="{F30D1550-848D-A8B5-123D-064354AA5CF0}"/>
              </a:ext>
            </a:extLst>
          </p:cNvPr>
          <p:cNvPicPr>
            <a:picLocks noChangeAspect="1"/>
          </p:cNvPicPr>
          <p:nvPr/>
        </p:nvPicPr>
        <p:blipFill>
          <a:blip r:embed="rId2"/>
          <a:srcRect l="2458" t="3897" r="2328" b="5034"/>
          <a:stretch>
            <a:fillRect/>
          </a:stretch>
        </p:blipFill>
        <p:spPr>
          <a:xfrm>
            <a:off x="1080654" y="544946"/>
            <a:ext cx="7647709" cy="5412510"/>
          </a:xfrm>
          <a:prstGeom prst="rect">
            <a:avLst/>
          </a:prstGeom>
        </p:spPr>
      </p:pic>
      <p:sp>
        <p:nvSpPr>
          <p:cNvPr id="3" name="Rectangle 2">
            <a:extLst>
              <a:ext uri="{FF2B5EF4-FFF2-40B4-BE49-F238E27FC236}">
                <a16:creationId xmlns:a16="http://schemas.microsoft.com/office/drawing/2014/main" id="{01A1732E-EC01-02BC-1DA3-C88F70B880FC}"/>
              </a:ext>
            </a:extLst>
          </p:cNvPr>
          <p:cNvSpPr/>
          <p:nvPr/>
        </p:nvSpPr>
        <p:spPr>
          <a:xfrm>
            <a:off x="3699164" y="544946"/>
            <a:ext cx="5270269" cy="5282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6F35F9-20F2-4F10-1906-501DAF86A98D}"/>
              </a:ext>
            </a:extLst>
          </p:cNvPr>
          <p:cNvPicPr>
            <a:picLocks noChangeAspect="1"/>
          </p:cNvPicPr>
          <p:nvPr/>
        </p:nvPicPr>
        <p:blipFill>
          <a:blip r:embed="rId3"/>
          <a:stretch>
            <a:fillRect/>
          </a:stretch>
        </p:blipFill>
        <p:spPr>
          <a:xfrm>
            <a:off x="4521372" y="326614"/>
            <a:ext cx="3565097" cy="5479685"/>
          </a:xfrm>
          <a:prstGeom prst="rect">
            <a:avLst/>
          </a:prstGeom>
        </p:spPr>
      </p:pic>
      <p:grpSp>
        <p:nvGrpSpPr>
          <p:cNvPr id="6" name="Group 5">
            <a:extLst>
              <a:ext uri="{FF2B5EF4-FFF2-40B4-BE49-F238E27FC236}">
                <a16:creationId xmlns:a16="http://schemas.microsoft.com/office/drawing/2014/main" id="{B5586830-19BA-97CA-CC22-30B30B4288D6}"/>
              </a:ext>
            </a:extLst>
          </p:cNvPr>
          <p:cNvGrpSpPr/>
          <p:nvPr/>
        </p:nvGrpSpPr>
        <p:grpSpPr>
          <a:xfrm>
            <a:off x="10125512" y="4131627"/>
            <a:ext cx="1291136" cy="1674672"/>
            <a:chOff x="9611836" y="3689956"/>
            <a:chExt cx="2139998" cy="2748429"/>
          </a:xfrm>
        </p:grpSpPr>
        <p:pic>
          <p:nvPicPr>
            <p:cNvPr id="7" name="Picture 6">
              <a:extLst>
                <a:ext uri="{FF2B5EF4-FFF2-40B4-BE49-F238E27FC236}">
                  <a16:creationId xmlns:a16="http://schemas.microsoft.com/office/drawing/2014/main" id="{DA713B4A-8C08-34D7-E2FE-720C43DEF84A}"/>
                </a:ext>
              </a:extLst>
            </p:cNvPr>
            <p:cNvPicPr>
              <a:picLocks noChangeAspect="1"/>
            </p:cNvPicPr>
            <p:nvPr userDrawn="1"/>
          </p:nvPicPr>
          <p:blipFill>
            <a:blip r:embed="rId4"/>
            <a:stretch>
              <a:fillRect/>
            </a:stretch>
          </p:blipFill>
          <p:spPr>
            <a:xfrm>
              <a:off x="9611836" y="3689956"/>
              <a:ext cx="2139998" cy="2748429"/>
            </a:xfrm>
            <a:prstGeom prst="rect">
              <a:avLst/>
            </a:prstGeom>
          </p:spPr>
        </p:pic>
        <p:pic>
          <p:nvPicPr>
            <p:cNvPr id="8" name="Picture 7">
              <a:extLst>
                <a:ext uri="{FF2B5EF4-FFF2-40B4-BE49-F238E27FC236}">
                  <a16:creationId xmlns:a16="http://schemas.microsoft.com/office/drawing/2014/main" id="{ACB8A9E8-6C14-4FB8-4DDE-7447F3EA7529}"/>
                </a:ext>
              </a:extLst>
            </p:cNvPr>
            <p:cNvPicPr>
              <a:picLocks noChangeAspect="1"/>
            </p:cNvPicPr>
            <p:nvPr userDrawn="1"/>
          </p:nvPicPr>
          <p:blipFill>
            <a:blip r:embed="rId5"/>
            <a:stretch>
              <a:fillRect/>
            </a:stretch>
          </p:blipFill>
          <p:spPr>
            <a:xfrm>
              <a:off x="10462093" y="5325752"/>
              <a:ext cx="764550" cy="981922"/>
            </a:xfrm>
            <a:prstGeom prst="rect">
              <a:avLst/>
            </a:prstGeom>
          </p:spPr>
        </p:pic>
        <p:pic>
          <p:nvPicPr>
            <p:cNvPr id="9" name="Picture 8">
              <a:extLst>
                <a:ext uri="{FF2B5EF4-FFF2-40B4-BE49-F238E27FC236}">
                  <a16:creationId xmlns:a16="http://schemas.microsoft.com/office/drawing/2014/main" id="{A13A62D5-EC89-17E9-E9D2-E80F5688474D}"/>
                </a:ext>
              </a:extLst>
            </p:cNvPr>
            <p:cNvPicPr>
              <a:picLocks noChangeAspect="1"/>
            </p:cNvPicPr>
            <p:nvPr userDrawn="1"/>
          </p:nvPicPr>
          <p:blipFill>
            <a:blip r:embed="rId6"/>
            <a:stretch>
              <a:fillRect/>
            </a:stretch>
          </p:blipFill>
          <p:spPr>
            <a:xfrm>
              <a:off x="10955766" y="3777854"/>
              <a:ext cx="284989" cy="366016"/>
            </a:xfrm>
            <a:prstGeom prst="rect">
              <a:avLst/>
            </a:prstGeom>
          </p:spPr>
        </p:pic>
      </p:grpSp>
    </p:spTree>
    <p:extLst>
      <p:ext uri="{BB962C8B-B14F-4D97-AF65-F5344CB8AC3E}">
        <p14:creationId xmlns:p14="http://schemas.microsoft.com/office/powerpoint/2010/main" val="399114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55D6-F616-0EF8-7517-96D104995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416F5-DABE-B78F-60F6-604817D11029}"/>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9FFFEB0-0181-8B95-BCAF-EFAEE24C9140}"/>
              </a:ext>
            </a:extLst>
          </p:cNvPr>
          <p:cNvSpPr>
            <a:spLocks noGrp="1"/>
          </p:cNvSpPr>
          <p:nvPr>
            <p:ph idx="1"/>
          </p:nvPr>
        </p:nvSpPr>
        <p:spPr>
          <a:xfrm>
            <a:off x="440166" y="1825625"/>
            <a:ext cx="9941507" cy="4351338"/>
          </a:xfrm>
        </p:spPr>
        <p:txBody>
          <a:bodyPr>
            <a:normAutofit fontScale="55000" lnSpcReduction="20000"/>
          </a:bodyPr>
          <a:lstStyle/>
          <a:p>
            <a:pPr marL="0" indent="0" fontAlgn="base">
              <a:lnSpc>
                <a:spcPct val="120000"/>
              </a:lnSpc>
              <a:buNone/>
            </a:pPr>
            <a:r>
              <a:rPr lang="en-US" b="1"/>
              <a:t>Moderator: Karen Vancluysen, POLIS</a:t>
            </a:r>
          </a:p>
          <a:p>
            <a:pPr marL="0" indent="0" fontAlgn="base">
              <a:lnSpc>
                <a:spcPct val="120000"/>
              </a:lnSpc>
              <a:buNone/>
            </a:pPr>
            <a:endParaRPr lang="en-US"/>
          </a:p>
          <a:p>
            <a:pPr fontAlgn="base">
              <a:lnSpc>
                <a:spcPct val="120000"/>
              </a:lnSpc>
            </a:pPr>
            <a:r>
              <a:rPr lang="en-US" b="1"/>
              <a:t>15:30</a:t>
            </a:r>
            <a:r>
              <a:rPr lang="en-US"/>
              <a:t> </a:t>
            </a:r>
            <a:r>
              <a:rPr lang="en-US" b="1"/>
              <a:t>- 15:40</a:t>
            </a:r>
            <a:r>
              <a:rPr lang="en-US"/>
              <a:t> Introduction to the </a:t>
            </a:r>
            <a:r>
              <a:rPr lang="en-US" err="1"/>
              <a:t>STREnGth_M</a:t>
            </a:r>
            <a:r>
              <a:rPr lang="en-US"/>
              <a:t> project with Verena Wagenhofer, AVL/AT</a:t>
            </a:r>
          </a:p>
          <a:p>
            <a:pPr fontAlgn="base">
              <a:lnSpc>
                <a:spcPct val="120000"/>
              </a:lnSpc>
            </a:pPr>
            <a:r>
              <a:rPr lang="en-US" b="1"/>
              <a:t>15:40</a:t>
            </a:r>
            <a:r>
              <a:rPr lang="en-US"/>
              <a:t> </a:t>
            </a:r>
            <a:r>
              <a:rPr lang="en-US" b="1"/>
              <a:t>- 15:50</a:t>
            </a:r>
            <a:r>
              <a:rPr lang="en-US"/>
              <a:t> Introduction to the </a:t>
            </a:r>
            <a:r>
              <a:rPr lang="en-US" err="1"/>
              <a:t>STREnGtH_M</a:t>
            </a:r>
            <a:r>
              <a:rPr lang="en-US"/>
              <a:t> Multiplier Group with Andrew Winder, ERTICO</a:t>
            </a:r>
          </a:p>
          <a:p>
            <a:pPr fontAlgn="base">
              <a:lnSpc>
                <a:spcPct val="120000"/>
              </a:lnSpc>
            </a:pPr>
            <a:r>
              <a:rPr lang="en-US" b="1"/>
              <a:t>15:50 - 16:00</a:t>
            </a:r>
            <a:r>
              <a:rPr lang="en-US"/>
              <a:t> Introduction to the ERTRAC Working Groups with Xavier Aertsens, ERTRAC</a:t>
            </a:r>
          </a:p>
          <a:p>
            <a:pPr fontAlgn="base">
              <a:lnSpc>
                <a:spcPct val="120000"/>
              </a:lnSpc>
            </a:pPr>
            <a:r>
              <a:rPr lang="en-US" b="1"/>
              <a:t>16:00</a:t>
            </a:r>
            <a:r>
              <a:rPr lang="en-US"/>
              <a:t> </a:t>
            </a:r>
            <a:r>
              <a:rPr lang="en-US" b="1"/>
              <a:t>- 16:15</a:t>
            </a:r>
            <a:r>
              <a:rPr lang="en-US"/>
              <a:t> ERTRAC Road Transport Vision 2050 with Peter Urban, IKA, Aachen University</a:t>
            </a:r>
          </a:p>
          <a:p>
            <a:pPr fontAlgn="base">
              <a:lnSpc>
                <a:spcPct val="120000"/>
              </a:lnSpc>
            </a:pPr>
            <a:r>
              <a:rPr lang="en-US" b="1"/>
              <a:t>16:15</a:t>
            </a:r>
            <a:r>
              <a:rPr lang="en-US"/>
              <a:t> </a:t>
            </a:r>
            <a:r>
              <a:rPr lang="en-US" b="1"/>
              <a:t>- 16:30</a:t>
            </a:r>
            <a:r>
              <a:rPr lang="en-US"/>
              <a:t> Presentation of new roadmap: Integrated Urban Mobility Roadmap (2024) with Ivo Cré, POLIS</a:t>
            </a:r>
          </a:p>
          <a:p>
            <a:pPr fontAlgn="base">
              <a:lnSpc>
                <a:spcPct val="120000"/>
              </a:lnSpc>
            </a:pPr>
            <a:r>
              <a:rPr lang="en-US" b="1"/>
              <a:t>16:30</a:t>
            </a:r>
            <a:r>
              <a:rPr lang="en-US"/>
              <a:t> </a:t>
            </a:r>
            <a:r>
              <a:rPr lang="en-US" b="1"/>
              <a:t>- 16:45</a:t>
            </a:r>
            <a:r>
              <a:rPr lang="en-US"/>
              <a:t> Presentation of new roadmap: Long Distance Freight Transport, A roadmap for competitive, sustainable and resilient Road Transport (publication pending ~ end of 2025) with Franziska Schmidt, UGE</a:t>
            </a:r>
          </a:p>
          <a:p>
            <a:pPr fontAlgn="base">
              <a:lnSpc>
                <a:spcPct val="120000"/>
              </a:lnSpc>
            </a:pPr>
            <a:r>
              <a:rPr lang="en-US" b="1"/>
              <a:t>16:45</a:t>
            </a:r>
            <a:r>
              <a:rPr lang="en-US"/>
              <a:t> </a:t>
            </a:r>
            <a:r>
              <a:rPr lang="en-US" b="1"/>
              <a:t>- 17:00</a:t>
            </a:r>
            <a:r>
              <a:rPr lang="en-US"/>
              <a:t> Joint Discussion + Q&amp;A</a:t>
            </a:r>
          </a:p>
          <a:p>
            <a:pPr fontAlgn="base">
              <a:lnSpc>
                <a:spcPct val="120000"/>
              </a:lnSpc>
            </a:pPr>
            <a:r>
              <a:rPr lang="en-US" b="1"/>
              <a:t>17:00</a:t>
            </a:r>
            <a:r>
              <a:rPr lang="en-US"/>
              <a:t> The End</a:t>
            </a:r>
          </a:p>
          <a:p>
            <a:pPr marL="0" lvl="0" indent="0">
              <a:lnSpc>
                <a:spcPct val="120000"/>
              </a:lnSpc>
              <a:spcBef>
                <a:spcPts val="0"/>
              </a:spcBef>
              <a:buClr>
                <a:srgbClr val="3F3F3F"/>
              </a:buClr>
              <a:buSzPts val="1600"/>
              <a:buNone/>
            </a:pPr>
            <a:endParaRPr lang="en-US" sz="2400"/>
          </a:p>
        </p:txBody>
      </p:sp>
    </p:spTree>
    <p:extLst>
      <p:ext uri="{BB962C8B-B14F-4D97-AF65-F5344CB8AC3E}">
        <p14:creationId xmlns:p14="http://schemas.microsoft.com/office/powerpoint/2010/main" val="138703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52D560-9B08-8D4F-A368-92CAD4D504BA}"/>
              </a:ext>
            </a:extLst>
          </p:cNvPr>
          <p:cNvSpPr>
            <a:spLocks noGrp="1"/>
          </p:cNvSpPr>
          <p:nvPr>
            <p:ph type="ctrTitle"/>
          </p:nvPr>
        </p:nvSpPr>
        <p:spPr/>
        <p:txBody>
          <a:bodyPr/>
          <a:lstStyle/>
          <a:p>
            <a:pPr algn="ctr"/>
            <a:r>
              <a:rPr lang="en-US"/>
              <a:t>Joint discussion + QA!</a:t>
            </a:r>
          </a:p>
        </p:txBody>
      </p:sp>
    </p:spTree>
    <p:extLst>
      <p:ext uri="{BB962C8B-B14F-4D97-AF65-F5344CB8AC3E}">
        <p14:creationId xmlns:p14="http://schemas.microsoft.com/office/powerpoint/2010/main" val="31244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84B5B-52C0-1590-5BE3-57ED1006B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A1082-8F42-E543-C407-41CE0A835836}"/>
              </a:ext>
            </a:extLst>
          </p:cNvPr>
          <p:cNvSpPr>
            <a:spLocks noGrp="1"/>
          </p:cNvSpPr>
          <p:nvPr>
            <p:ph type="title"/>
          </p:nvPr>
        </p:nvSpPr>
        <p:spPr/>
        <p:txBody>
          <a:bodyPr/>
          <a:lstStyle/>
          <a:p>
            <a:r>
              <a:rPr lang="en-US">
                <a:solidFill>
                  <a:schemeClr val="accent3">
                    <a:lumMod val="10000"/>
                  </a:schemeClr>
                </a:solidFill>
              </a:rPr>
              <a:t>Key links and documents</a:t>
            </a:r>
          </a:p>
        </p:txBody>
      </p:sp>
      <p:sp>
        <p:nvSpPr>
          <p:cNvPr id="3" name="Content Placeholder 2">
            <a:extLst>
              <a:ext uri="{FF2B5EF4-FFF2-40B4-BE49-F238E27FC236}">
                <a16:creationId xmlns:a16="http://schemas.microsoft.com/office/drawing/2014/main" id="{455701D1-4A7A-EDB0-A002-A489A03D3235}"/>
              </a:ext>
            </a:extLst>
          </p:cNvPr>
          <p:cNvSpPr>
            <a:spLocks noGrp="1"/>
          </p:cNvSpPr>
          <p:nvPr>
            <p:ph idx="1"/>
          </p:nvPr>
        </p:nvSpPr>
        <p:spPr>
          <a:xfrm>
            <a:off x="440166" y="1584325"/>
            <a:ext cx="10221484" cy="4351338"/>
          </a:xfrm>
        </p:spPr>
        <p:txBody>
          <a:bodyPr>
            <a:noAutofit/>
          </a:bodyPr>
          <a:lstStyle/>
          <a:p>
            <a:pPr marL="342900" indent="-285750">
              <a:lnSpc>
                <a:spcPct val="120000"/>
              </a:lnSpc>
              <a:buFont typeface="Wingdings" panose="05000000000000000000" pitchFamily="2" charset="2"/>
              <a:buChar char="Ø"/>
            </a:pPr>
            <a:r>
              <a:rPr lang="en-US" sz="1400" b="1" err="1">
                <a:solidFill>
                  <a:schemeClr val="accent3">
                    <a:lumMod val="10000"/>
                  </a:schemeClr>
                </a:solidFill>
              </a:rPr>
              <a:t>STREnGth_M</a:t>
            </a:r>
            <a:r>
              <a:rPr lang="en-US" sz="1400" b="1">
                <a:solidFill>
                  <a:schemeClr val="accent3">
                    <a:lumMod val="10000"/>
                  </a:schemeClr>
                </a:solidFill>
              </a:rPr>
              <a:t> “Stimulating road Transport Research in Europe and around the Globe for sustainable Mobility”:</a:t>
            </a:r>
            <a:r>
              <a:rPr lang="en-GB" sz="1400" b="1">
                <a:solidFill>
                  <a:schemeClr val="accent3">
                    <a:lumMod val="10000"/>
                  </a:schemeClr>
                </a:solidFill>
                <a:hlinkClick r:id="rId2">
                  <a:extLst>
                    <a:ext uri="{A12FA001-AC4F-418D-AE19-62706E023703}">
                      <ahyp:hlinkClr xmlns:ahyp="http://schemas.microsoft.com/office/drawing/2018/hyperlinkcolor" val="tx"/>
                    </a:ext>
                  </a:extLst>
                </a:hlinkClick>
              </a:rPr>
              <a:t> </a:t>
            </a:r>
            <a:r>
              <a:rPr lang="en-GB" sz="1400">
                <a:solidFill>
                  <a:schemeClr val="accent3">
                    <a:lumMod val="10000"/>
                  </a:schemeClr>
                </a:solidFill>
                <a:hlinkClick r:id="rId2">
                  <a:extLst>
                    <a:ext uri="{A12FA001-AC4F-418D-AE19-62706E023703}">
                      <ahyp:hlinkClr xmlns:ahyp="http://schemas.microsoft.com/office/drawing/2018/hyperlinkcolor" val="tx"/>
                    </a:ext>
                  </a:extLst>
                </a:hlinkClick>
              </a:rPr>
              <a:t>https://www.ertrac.org/support-actions/strength_m/</a:t>
            </a:r>
            <a:endParaRPr lang="en-GB" sz="1400">
              <a:solidFill>
                <a:schemeClr val="accent3">
                  <a:lumMod val="10000"/>
                </a:schemeClr>
              </a:solidFill>
            </a:endParaRPr>
          </a:p>
          <a:p>
            <a:pPr marL="342900" indent="-285750">
              <a:lnSpc>
                <a:spcPct val="120000"/>
              </a:lnSpc>
              <a:buFont typeface="Wingdings" panose="05000000000000000000" pitchFamily="2" charset="2"/>
              <a:buChar char="Ø"/>
            </a:pPr>
            <a:r>
              <a:rPr lang="en-GB" sz="1400" b="1">
                <a:solidFill>
                  <a:schemeClr val="accent3">
                    <a:lumMod val="10000"/>
                  </a:schemeClr>
                </a:solidFill>
              </a:rPr>
              <a:t>ERTRAC</a:t>
            </a:r>
            <a:r>
              <a:rPr lang="en-GB" sz="1400">
                <a:solidFill>
                  <a:schemeClr val="accent3">
                    <a:lumMod val="10000"/>
                  </a:schemeClr>
                </a:solidFill>
              </a:rPr>
              <a:t>: </a:t>
            </a:r>
            <a:r>
              <a:rPr lang="en-GB" sz="1400">
                <a:solidFill>
                  <a:schemeClr val="accent3">
                    <a:lumMod val="10000"/>
                  </a:schemeClr>
                </a:solidFill>
                <a:hlinkClick r:id="rId3">
                  <a:extLst>
                    <a:ext uri="{A12FA001-AC4F-418D-AE19-62706E023703}">
                      <ahyp:hlinkClr xmlns:ahyp="http://schemas.microsoft.com/office/drawing/2018/hyperlinkcolor" val="tx"/>
                    </a:ext>
                  </a:extLst>
                </a:hlinkClick>
              </a:rPr>
              <a:t>https://www.ertrac.org/</a:t>
            </a:r>
            <a:endParaRPr lang="en-GB" sz="1400">
              <a:solidFill>
                <a:schemeClr val="accent3">
                  <a:lumMod val="10000"/>
                </a:schemeClr>
              </a:solidFill>
            </a:endParaRPr>
          </a:p>
          <a:p>
            <a:pPr marL="342900" indent="-285750">
              <a:lnSpc>
                <a:spcPct val="120000"/>
              </a:lnSpc>
              <a:buFont typeface="Wingdings" panose="05000000000000000000" pitchFamily="2" charset="2"/>
              <a:buChar char="Ø"/>
            </a:pPr>
            <a:r>
              <a:rPr lang="en-GB" sz="1400" b="1">
                <a:solidFill>
                  <a:schemeClr val="accent3">
                    <a:lumMod val="10000"/>
                  </a:schemeClr>
                </a:solidFill>
              </a:rPr>
              <a:t>ERTRAC Newsletter</a:t>
            </a:r>
            <a:r>
              <a:rPr lang="en-GB" sz="1400">
                <a:solidFill>
                  <a:schemeClr val="accent3">
                    <a:lumMod val="10000"/>
                  </a:schemeClr>
                </a:solidFill>
              </a:rPr>
              <a:t>: </a:t>
            </a:r>
            <a:r>
              <a:rPr lang="en-GB" sz="1400">
                <a:solidFill>
                  <a:schemeClr val="accent3">
                    <a:lumMod val="10000"/>
                  </a:schemeClr>
                </a:solidFill>
                <a:hlinkClick r:id="rId4">
                  <a:extLst>
                    <a:ext uri="{A12FA001-AC4F-418D-AE19-62706E023703}">
                      <ahyp:hlinkClr xmlns:ahyp="http://schemas.microsoft.com/office/drawing/2018/hyperlinkcolor" val="tx"/>
                    </a:ext>
                  </a:extLst>
                </a:hlinkClick>
              </a:rPr>
              <a:t>https://www.ertrac.org/#newsletter</a:t>
            </a:r>
            <a:endParaRPr lang="en-GB" sz="1400">
              <a:solidFill>
                <a:schemeClr val="accent3">
                  <a:lumMod val="10000"/>
                </a:schemeClr>
              </a:solidFill>
            </a:endParaRPr>
          </a:p>
          <a:p>
            <a:pPr marL="342900" indent="-285750">
              <a:lnSpc>
                <a:spcPct val="120000"/>
              </a:lnSpc>
              <a:buFont typeface="Wingdings" panose="05000000000000000000" pitchFamily="2" charset="2"/>
              <a:buChar char="Ø"/>
            </a:pPr>
            <a:r>
              <a:rPr lang="en-GB" sz="1400" b="1" err="1">
                <a:solidFill>
                  <a:schemeClr val="accent3">
                    <a:lumMod val="10000"/>
                  </a:schemeClr>
                </a:solidFill>
              </a:rPr>
              <a:t>STREnGth_M</a:t>
            </a:r>
            <a:r>
              <a:rPr lang="en-GB" sz="1400" b="1">
                <a:solidFill>
                  <a:schemeClr val="accent3">
                    <a:lumMod val="10000"/>
                  </a:schemeClr>
                </a:solidFill>
              </a:rPr>
              <a:t> Multiplier Group</a:t>
            </a:r>
            <a:r>
              <a:rPr lang="en-GB" sz="1400">
                <a:solidFill>
                  <a:schemeClr val="accent3">
                    <a:lumMod val="10000"/>
                  </a:schemeClr>
                </a:solidFill>
              </a:rPr>
              <a:t>: </a:t>
            </a:r>
            <a:r>
              <a:rPr lang="en-GB" sz="1400">
                <a:solidFill>
                  <a:schemeClr val="accent3">
                    <a:lumMod val="10000"/>
                  </a:schemeClr>
                </a:solidFill>
                <a:hlinkClick r:id="rId5">
                  <a:extLst>
                    <a:ext uri="{A12FA001-AC4F-418D-AE19-62706E023703}">
                      <ahyp:hlinkClr xmlns:ahyp="http://schemas.microsoft.com/office/drawing/2018/hyperlinkcolor" val="tx"/>
                    </a:ext>
                  </a:extLst>
                </a:hlinkClick>
              </a:rPr>
              <a:t>https://www.ertrac.org/news/strength_m-gives-an-insight-into-its-multiplier-group/</a:t>
            </a:r>
            <a:endParaRPr lang="en-GB" sz="1400">
              <a:solidFill>
                <a:schemeClr val="accent3">
                  <a:lumMod val="10000"/>
                </a:schemeClr>
              </a:solidFill>
            </a:endParaRPr>
          </a:p>
          <a:p>
            <a:pPr marL="342900" indent="-285750">
              <a:lnSpc>
                <a:spcPct val="120000"/>
              </a:lnSpc>
              <a:buFont typeface="Wingdings" panose="05000000000000000000" pitchFamily="2" charset="2"/>
              <a:buChar char="Ø"/>
            </a:pPr>
            <a:r>
              <a:rPr lang="en-GB" sz="1400" b="1">
                <a:solidFill>
                  <a:schemeClr val="accent3">
                    <a:lumMod val="10000"/>
                  </a:schemeClr>
                </a:solidFill>
              </a:rPr>
              <a:t>ERTRAC Vision 2050</a:t>
            </a:r>
            <a:r>
              <a:rPr lang="en-GB" sz="1400">
                <a:solidFill>
                  <a:schemeClr val="accent3">
                    <a:lumMod val="10000"/>
                  </a:schemeClr>
                </a:solidFill>
              </a:rPr>
              <a:t>: </a:t>
            </a:r>
            <a:r>
              <a:rPr lang="en-GB" sz="1400">
                <a:solidFill>
                  <a:schemeClr val="accent3">
                    <a:lumMod val="10000"/>
                  </a:schemeClr>
                </a:solidFill>
                <a:hlinkClick r:id="rId6">
                  <a:extLst>
                    <a:ext uri="{A12FA001-AC4F-418D-AE19-62706E023703}">
                      <ahyp:hlinkClr xmlns:ahyp="http://schemas.microsoft.com/office/drawing/2018/hyperlinkcolor" val="tx"/>
                    </a:ext>
                  </a:extLst>
                </a:hlinkClick>
              </a:rPr>
              <a:t>https://www.ertrac.org/wp-content/uploads/2024/06/ERTRAC-Vision-2050-adopted-ERTRAC-Plenary-24-06-2024.pdf</a:t>
            </a:r>
            <a:endParaRPr lang="en-GB" sz="1400">
              <a:solidFill>
                <a:schemeClr val="accent3">
                  <a:lumMod val="10000"/>
                </a:schemeClr>
              </a:solidFill>
            </a:endParaRPr>
          </a:p>
          <a:p>
            <a:pPr marL="342900" indent="-285750">
              <a:lnSpc>
                <a:spcPct val="120000"/>
              </a:lnSpc>
              <a:buFont typeface="Wingdings" panose="05000000000000000000" pitchFamily="2" charset="2"/>
              <a:buChar char="Ø"/>
            </a:pPr>
            <a:r>
              <a:rPr lang="en-US" sz="1400" b="1">
                <a:solidFill>
                  <a:schemeClr val="accent3">
                    <a:lumMod val="10000"/>
                  </a:schemeClr>
                </a:solidFill>
              </a:rPr>
              <a:t>Integrated Urban Mobility Roadmap</a:t>
            </a:r>
            <a:r>
              <a:rPr lang="en-US" sz="1400">
                <a:solidFill>
                  <a:schemeClr val="accent3">
                    <a:lumMod val="10000"/>
                  </a:schemeClr>
                </a:solidFill>
              </a:rPr>
              <a:t>: </a:t>
            </a:r>
            <a:r>
              <a:rPr lang="en-US" sz="1400">
                <a:solidFill>
                  <a:schemeClr val="accent3">
                    <a:lumMod val="10000"/>
                  </a:schemeClr>
                </a:solidFill>
                <a:hlinkClick r:id="rId7">
                  <a:extLst>
                    <a:ext uri="{A12FA001-AC4F-418D-AE19-62706E023703}">
                      <ahyp:hlinkClr xmlns:ahyp="http://schemas.microsoft.com/office/drawing/2018/hyperlinkcolor" val="tx"/>
                    </a:ext>
                  </a:extLst>
                </a:hlinkClick>
              </a:rPr>
              <a:t>https://www.ertrac.org/wp-content/uploads/2024/09/2024-ERTRAC_ALICE_ERRAC_UM_Roadmap.pdf</a:t>
            </a:r>
            <a:endParaRPr lang="en-US" sz="1400">
              <a:solidFill>
                <a:schemeClr val="accent3">
                  <a:lumMod val="10000"/>
                </a:schemeClr>
              </a:solidFill>
            </a:endParaRPr>
          </a:p>
          <a:p>
            <a:pPr marL="342900" indent="-285750">
              <a:lnSpc>
                <a:spcPct val="120000"/>
              </a:lnSpc>
              <a:buFont typeface="Wingdings" panose="05000000000000000000" pitchFamily="2" charset="2"/>
              <a:buChar char="Ø"/>
            </a:pPr>
            <a:r>
              <a:rPr lang="en-US" sz="1400" b="1">
                <a:solidFill>
                  <a:schemeClr val="accent3">
                    <a:lumMod val="10000"/>
                  </a:schemeClr>
                </a:solidFill>
              </a:rPr>
              <a:t>Long Distance Freight Transport, A roadmap for competitive, sustainable and resilient Road Transport: </a:t>
            </a:r>
            <a:r>
              <a:rPr lang="en-US" sz="1400">
                <a:solidFill>
                  <a:schemeClr val="accent3">
                    <a:lumMod val="10000"/>
                  </a:schemeClr>
                </a:solidFill>
              </a:rPr>
              <a:t>Publication pending ~end of 2025 – </a:t>
            </a:r>
            <a:r>
              <a:rPr lang="en-US" sz="1400"/>
              <a:t>https://www.ertrac.org/documents/</a:t>
            </a:r>
          </a:p>
          <a:p>
            <a:pPr marL="342900" indent="-285750">
              <a:lnSpc>
                <a:spcPct val="120000"/>
              </a:lnSpc>
              <a:buFont typeface="Wingdings" panose="05000000000000000000" pitchFamily="2" charset="2"/>
              <a:buChar char="Ø"/>
            </a:pPr>
            <a:r>
              <a:rPr lang="en-US" sz="1400" b="1">
                <a:solidFill>
                  <a:schemeClr val="accent3">
                    <a:lumMod val="10000"/>
                  </a:schemeClr>
                </a:solidFill>
              </a:rPr>
              <a:t>Circular Economy and Competitiveness of European Road Transport</a:t>
            </a:r>
            <a:r>
              <a:rPr lang="en-US" sz="1400">
                <a:solidFill>
                  <a:schemeClr val="accent3">
                    <a:lumMod val="10000"/>
                  </a:schemeClr>
                </a:solidFill>
              </a:rPr>
              <a:t>: </a:t>
            </a:r>
            <a:r>
              <a:rPr lang="en-US" sz="1400" b="1">
                <a:solidFill>
                  <a:schemeClr val="accent3">
                    <a:lumMod val="10000"/>
                  </a:schemeClr>
                </a:solidFill>
              </a:rPr>
              <a:t>Strengthening sustainability and resource sovereignty of the automotive industry</a:t>
            </a:r>
            <a:r>
              <a:rPr lang="en-US" sz="1400">
                <a:solidFill>
                  <a:schemeClr val="accent3">
                    <a:lumMod val="10000"/>
                  </a:schemeClr>
                </a:solidFill>
              </a:rPr>
              <a:t>: </a:t>
            </a:r>
            <a:r>
              <a:rPr lang="en-US" sz="1400">
                <a:solidFill>
                  <a:schemeClr val="accent3">
                    <a:lumMod val="10000"/>
                  </a:schemeClr>
                </a:solidFill>
                <a:hlinkClick r:id="rId8">
                  <a:extLst>
                    <a:ext uri="{A12FA001-AC4F-418D-AE19-62706E023703}">
                      <ahyp:hlinkClr xmlns:ahyp="http://schemas.microsoft.com/office/drawing/2018/hyperlinkcolor" val="tx"/>
                    </a:ext>
                  </a:extLst>
                </a:hlinkClick>
              </a:rPr>
              <a:t>https://www.ertrac.org/wp-content/uploads/2025/07/ERTRAC_CircularityCompetitiveness_Roadmap_2025_Final.pdf</a:t>
            </a:r>
            <a:endParaRPr lang="en-US" sz="1400">
              <a:solidFill>
                <a:schemeClr val="accent3">
                  <a:lumMod val="10000"/>
                </a:schemeClr>
              </a:solidFill>
            </a:endParaRPr>
          </a:p>
          <a:p>
            <a:pPr marL="400050">
              <a:lnSpc>
                <a:spcPct val="120000"/>
              </a:lnSpc>
              <a:buFont typeface="Wingdings" panose="05000000000000000000" pitchFamily="2" charset="2"/>
              <a:buChar char="Ø"/>
            </a:pPr>
            <a:endParaRPr lang="en-US" sz="1400"/>
          </a:p>
        </p:txBody>
      </p:sp>
      <p:pic>
        <p:nvPicPr>
          <p:cNvPr id="5" name="Picture 4">
            <a:extLst>
              <a:ext uri="{FF2B5EF4-FFF2-40B4-BE49-F238E27FC236}">
                <a16:creationId xmlns:a16="http://schemas.microsoft.com/office/drawing/2014/main" id="{1880CE28-DBD1-98C9-8D62-1BDC4A8F03E9}"/>
              </a:ext>
            </a:extLst>
          </p:cNvPr>
          <p:cNvPicPr>
            <a:picLocks noChangeAspect="1"/>
          </p:cNvPicPr>
          <p:nvPr/>
        </p:nvPicPr>
        <p:blipFill>
          <a:blip r:embed="rId9"/>
          <a:stretch>
            <a:fillRect/>
          </a:stretch>
        </p:blipFill>
        <p:spPr>
          <a:xfrm>
            <a:off x="9904731" y="1791576"/>
            <a:ext cx="2102070" cy="1430927"/>
          </a:xfrm>
          <a:prstGeom prst="rect">
            <a:avLst/>
          </a:prstGeom>
        </p:spPr>
      </p:pic>
    </p:spTree>
    <p:extLst>
      <p:ext uri="{BB962C8B-B14F-4D97-AF65-F5344CB8AC3E}">
        <p14:creationId xmlns:p14="http://schemas.microsoft.com/office/powerpoint/2010/main" val="178675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8D599-323B-963E-F6F0-B4E0E6985C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82E7F10-07EC-1165-FEAB-B7CB0DD62E87}"/>
              </a:ext>
            </a:extLst>
          </p:cNvPr>
          <p:cNvSpPr>
            <a:spLocks noGrp="1"/>
          </p:cNvSpPr>
          <p:nvPr>
            <p:ph type="title"/>
          </p:nvPr>
        </p:nvSpPr>
        <p:spPr/>
        <p:txBody>
          <a:bodyPr/>
          <a:lstStyle/>
          <a:p>
            <a:r>
              <a:rPr lang="en-US"/>
              <a:t>Our upcoming webinars</a:t>
            </a:r>
          </a:p>
        </p:txBody>
      </p:sp>
      <p:sp>
        <p:nvSpPr>
          <p:cNvPr id="3" name="Content Placeholder 2">
            <a:extLst>
              <a:ext uri="{FF2B5EF4-FFF2-40B4-BE49-F238E27FC236}">
                <a16:creationId xmlns:a16="http://schemas.microsoft.com/office/drawing/2014/main" id="{F361DE41-9806-03AD-8DD9-FEE223F2F170}"/>
              </a:ext>
            </a:extLst>
          </p:cNvPr>
          <p:cNvSpPr txBox="1">
            <a:spLocks/>
          </p:cNvSpPr>
          <p:nvPr/>
        </p:nvSpPr>
        <p:spPr>
          <a:xfrm>
            <a:off x="447788" y="1482114"/>
            <a:ext cx="6598139" cy="4525963"/>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lvl="0" indent="-257175">
              <a:lnSpc>
                <a:spcPct val="120000"/>
              </a:lnSpc>
              <a:spcBef>
                <a:spcPts val="0"/>
              </a:spcBef>
              <a:buClr>
                <a:srgbClr val="3F3F3F"/>
              </a:buClr>
              <a:buSzPts val="1600"/>
            </a:pPr>
            <a:r>
              <a:rPr lang="en-US" b="1"/>
              <a:t>Webinar #2 - “Transport Innovation: Needs, Priorities and Opportunities in Asia, Africa and Latin America”</a:t>
            </a:r>
          </a:p>
          <a:p>
            <a:pPr marL="714375" lvl="1" indent="-257175">
              <a:lnSpc>
                <a:spcPct val="120000"/>
              </a:lnSpc>
              <a:spcBef>
                <a:spcPts val="0"/>
              </a:spcBef>
              <a:buClr>
                <a:srgbClr val="3F3F3F"/>
              </a:buClr>
              <a:buSzPts val="1600"/>
            </a:pPr>
            <a:r>
              <a:rPr lang="en-US"/>
              <a:t>18 September, 13:00 - 14:30 h</a:t>
            </a:r>
          </a:p>
          <a:p>
            <a:pPr marL="714375" lvl="1" indent="-257175">
              <a:lnSpc>
                <a:spcPct val="120000"/>
              </a:lnSpc>
              <a:spcBef>
                <a:spcPts val="0"/>
              </a:spcBef>
              <a:buClr>
                <a:srgbClr val="3F3F3F"/>
              </a:buClr>
              <a:buSzPts val="1600"/>
            </a:pPr>
            <a:r>
              <a:rPr lang="en-US"/>
              <a:t>Co-hosted by UN-Habitat and UEMI</a:t>
            </a:r>
          </a:p>
          <a:p>
            <a:pPr marL="714375" lvl="1" indent="-257175">
              <a:lnSpc>
                <a:spcPct val="120000"/>
              </a:lnSpc>
              <a:spcBef>
                <a:spcPts val="0"/>
              </a:spcBef>
              <a:buClr>
                <a:srgbClr val="3F3F3F"/>
              </a:buClr>
              <a:buSzPts val="1600"/>
            </a:pPr>
            <a:r>
              <a:rPr lang="en-US"/>
              <a:t>Focus: explore transport innovation needs, regional priorities, and emerging opportunities across these three regions</a:t>
            </a:r>
          </a:p>
          <a:p>
            <a:pPr marL="714375" lvl="1" indent="-257175">
              <a:lnSpc>
                <a:spcPct val="120000"/>
              </a:lnSpc>
              <a:spcBef>
                <a:spcPts val="0"/>
              </a:spcBef>
              <a:buClr>
                <a:srgbClr val="3F3F3F"/>
              </a:buClr>
              <a:buSzPts val="1600"/>
            </a:pPr>
            <a:r>
              <a:rPr lang="en-US"/>
              <a:t>https://www.ertrac.org/event/strength_m-webinar-2-transport-innovation/</a:t>
            </a:r>
          </a:p>
          <a:p>
            <a:pPr marL="714375" lvl="1" indent="-257175">
              <a:lnSpc>
                <a:spcPct val="120000"/>
              </a:lnSpc>
              <a:spcBef>
                <a:spcPts val="0"/>
              </a:spcBef>
              <a:buClr>
                <a:srgbClr val="3F3F3F"/>
              </a:buClr>
              <a:buSzPts val="1600"/>
            </a:pPr>
            <a:endParaRPr lang="en-US"/>
          </a:p>
          <a:p>
            <a:pPr marL="257175" lvl="0" indent="-257175">
              <a:lnSpc>
                <a:spcPct val="120000"/>
              </a:lnSpc>
              <a:spcBef>
                <a:spcPts val="0"/>
              </a:spcBef>
              <a:buClr>
                <a:srgbClr val="3F3F3F"/>
              </a:buClr>
              <a:buSzPts val="1600"/>
            </a:pPr>
            <a:r>
              <a:rPr lang="en-US" b="1"/>
              <a:t>Webinar #3 - "Advancing Sustainable Road Transport Through Future-Oriented Education &amp; Training Programs“</a:t>
            </a:r>
            <a:endParaRPr lang="en-US"/>
          </a:p>
          <a:p>
            <a:pPr marL="714375" lvl="1" indent="-257175">
              <a:lnSpc>
                <a:spcPct val="120000"/>
              </a:lnSpc>
              <a:spcBef>
                <a:spcPts val="0"/>
              </a:spcBef>
              <a:buClr>
                <a:srgbClr val="3F3F3F"/>
              </a:buClr>
              <a:buSzPts val="1600"/>
            </a:pPr>
            <a:r>
              <a:rPr lang="en-US"/>
              <a:t>23 September, 15:00 - 16:30 h</a:t>
            </a:r>
          </a:p>
          <a:p>
            <a:pPr marL="714375" lvl="1" indent="-257175">
              <a:lnSpc>
                <a:spcPct val="120000"/>
              </a:lnSpc>
              <a:spcBef>
                <a:spcPts val="0"/>
              </a:spcBef>
              <a:buClr>
                <a:srgbClr val="3F3F3F"/>
              </a:buClr>
              <a:buSzPts val="1600"/>
            </a:pPr>
            <a:r>
              <a:rPr lang="en-US"/>
              <a:t>Hosted by Rupprecht Consult</a:t>
            </a:r>
          </a:p>
          <a:p>
            <a:pPr marL="714375" lvl="1" indent="-257175">
              <a:lnSpc>
                <a:spcPct val="120000"/>
              </a:lnSpc>
              <a:spcBef>
                <a:spcPts val="0"/>
              </a:spcBef>
              <a:buClr>
                <a:srgbClr val="3F3F3F"/>
              </a:buClr>
              <a:buSzPts val="1600"/>
            </a:pPr>
            <a:r>
              <a:rPr lang="en-US"/>
              <a:t>Focus: connecting </a:t>
            </a:r>
            <a:r>
              <a:rPr lang="en-US" err="1"/>
              <a:t>STREnGth_M</a:t>
            </a:r>
            <a:r>
              <a:rPr lang="en-US"/>
              <a:t> with the academic and research community, sharing key findings and innovations with students, professors, and researchers</a:t>
            </a:r>
          </a:p>
          <a:p>
            <a:pPr marL="714375" lvl="1" indent="-257175">
              <a:lnSpc>
                <a:spcPct val="120000"/>
              </a:lnSpc>
              <a:spcBef>
                <a:spcPts val="0"/>
              </a:spcBef>
              <a:buClr>
                <a:srgbClr val="3F3F3F"/>
              </a:buClr>
              <a:buSzPts val="1600"/>
            </a:pPr>
            <a:r>
              <a:rPr lang="en-GB"/>
              <a:t>https://www.ertrac.org/event/strength_m-webinar-3-future-in-motion/</a:t>
            </a:r>
          </a:p>
        </p:txBody>
      </p:sp>
      <p:pic>
        <p:nvPicPr>
          <p:cNvPr id="2" name="Picture 1">
            <a:extLst>
              <a:ext uri="{FF2B5EF4-FFF2-40B4-BE49-F238E27FC236}">
                <a16:creationId xmlns:a16="http://schemas.microsoft.com/office/drawing/2014/main" id="{68A3E54F-3190-DB01-27C0-E3EA3BFAA8FE}"/>
              </a:ext>
            </a:extLst>
          </p:cNvPr>
          <p:cNvPicPr>
            <a:picLocks noChangeAspect="1"/>
          </p:cNvPicPr>
          <p:nvPr/>
        </p:nvPicPr>
        <p:blipFill>
          <a:blip r:embed="rId2"/>
          <a:stretch>
            <a:fillRect/>
          </a:stretch>
        </p:blipFill>
        <p:spPr>
          <a:xfrm>
            <a:off x="7483231" y="1484924"/>
            <a:ext cx="3770925" cy="2071078"/>
          </a:xfrm>
          <a:prstGeom prst="rect">
            <a:avLst/>
          </a:prstGeom>
        </p:spPr>
      </p:pic>
      <p:pic>
        <p:nvPicPr>
          <p:cNvPr id="4" name="Picture 3" descr="A brochure of a person riding a bicycle&#10;&#10;AI-generated content may be incorrect.">
            <a:extLst>
              <a:ext uri="{FF2B5EF4-FFF2-40B4-BE49-F238E27FC236}">
                <a16:creationId xmlns:a16="http://schemas.microsoft.com/office/drawing/2014/main" id="{86D8AC36-7A49-BC74-6406-F1039BC17172}"/>
              </a:ext>
            </a:extLst>
          </p:cNvPr>
          <p:cNvPicPr>
            <a:picLocks noChangeAspect="1"/>
          </p:cNvPicPr>
          <p:nvPr/>
        </p:nvPicPr>
        <p:blipFill>
          <a:blip r:embed="rId3"/>
          <a:stretch>
            <a:fillRect/>
          </a:stretch>
        </p:blipFill>
        <p:spPr>
          <a:xfrm>
            <a:off x="7502768" y="3917461"/>
            <a:ext cx="3741617" cy="2090616"/>
          </a:xfrm>
          <a:prstGeom prst="rect">
            <a:avLst/>
          </a:prstGeom>
        </p:spPr>
      </p:pic>
    </p:spTree>
    <p:extLst>
      <p:ext uri="{BB962C8B-B14F-4D97-AF65-F5344CB8AC3E}">
        <p14:creationId xmlns:p14="http://schemas.microsoft.com/office/powerpoint/2010/main" val="31105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CC459-EA58-9753-A0C8-AD5B2AD94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8CA94-68E6-172A-1BE9-F27C513B114E}"/>
              </a:ext>
            </a:extLst>
          </p:cNvPr>
          <p:cNvSpPr>
            <a:spLocks noGrp="1"/>
          </p:cNvSpPr>
          <p:nvPr>
            <p:ph type="ctrTitle"/>
          </p:nvPr>
        </p:nvSpPr>
        <p:spPr/>
        <p:txBody>
          <a:bodyPr/>
          <a:lstStyle/>
          <a:p>
            <a:r>
              <a:rPr lang="en-US"/>
              <a:t>Thank you!</a:t>
            </a:r>
          </a:p>
        </p:txBody>
      </p:sp>
      <p:pic>
        <p:nvPicPr>
          <p:cNvPr id="7" name="Picture 6" descr="A black and white logo&#10;&#10;AI-generated content may be incorrect.">
            <a:extLst>
              <a:ext uri="{FF2B5EF4-FFF2-40B4-BE49-F238E27FC236}">
                <a16:creationId xmlns:a16="http://schemas.microsoft.com/office/drawing/2014/main" id="{634D8308-C3B8-2CB9-2B3A-867CEF5AE34C}"/>
              </a:ext>
            </a:extLst>
          </p:cNvPr>
          <p:cNvPicPr>
            <a:picLocks noChangeAspect="1"/>
          </p:cNvPicPr>
          <p:nvPr/>
        </p:nvPicPr>
        <p:blipFill>
          <a:blip r:embed="rId2"/>
          <a:stretch>
            <a:fillRect/>
          </a:stretch>
        </p:blipFill>
        <p:spPr>
          <a:xfrm>
            <a:off x="900679" y="4081265"/>
            <a:ext cx="1668785" cy="505980"/>
          </a:xfrm>
          <a:prstGeom prst="rect">
            <a:avLst/>
          </a:prstGeom>
        </p:spPr>
      </p:pic>
      <p:pic>
        <p:nvPicPr>
          <p:cNvPr id="4" name="Picture 3">
            <a:extLst>
              <a:ext uri="{FF2B5EF4-FFF2-40B4-BE49-F238E27FC236}">
                <a16:creationId xmlns:a16="http://schemas.microsoft.com/office/drawing/2014/main" id="{12D5178E-4179-1EF7-26ED-C7C3C5031500}"/>
              </a:ext>
            </a:extLst>
          </p:cNvPr>
          <p:cNvPicPr>
            <a:picLocks noChangeAspect="1"/>
          </p:cNvPicPr>
          <p:nvPr/>
        </p:nvPicPr>
        <p:blipFill>
          <a:blip r:embed="rId3"/>
          <a:srcRect l="14338" t="13047" r="11725" b="8624"/>
          <a:stretch>
            <a:fillRect/>
          </a:stretch>
        </p:blipFill>
        <p:spPr>
          <a:xfrm>
            <a:off x="900678" y="4896003"/>
            <a:ext cx="1668785" cy="12034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511302182"/>
      </p:ext>
    </p:extLst>
  </p:cSld>
  <p:clrMapOvr>
    <a:masterClrMapping/>
  </p:clrMapOvr>
</p:sld>
</file>

<file path=ppt/theme/theme1.xml><?xml version="1.0" encoding="utf-8"?>
<a:theme xmlns:a="http://schemas.openxmlformats.org/drawingml/2006/main" name="Office Theme">
  <a:themeElements>
    <a:clrScheme name="STREnGth_M">
      <a:dk1>
        <a:srgbClr val="103751"/>
      </a:dk1>
      <a:lt1>
        <a:srgbClr val="FFFFFF"/>
      </a:lt1>
      <a:dk2>
        <a:srgbClr val="103650"/>
      </a:dk2>
      <a:lt2>
        <a:srgbClr val="E7E6E6"/>
      </a:lt2>
      <a:accent1>
        <a:srgbClr val="1C6EE5"/>
      </a:accent1>
      <a:accent2>
        <a:srgbClr val="98D11C"/>
      </a:accent2>
      <a:accent3>
        <a:srgbClr val="D3E7ED"/>
      </a:accent3>
      <a:accent4>
        <a:srgbClr val="EB3524"/>
      </a:accent4>
      <a:accent5>
        <a:srgbClr val="FE862D"/>
      </a:accent5>
      <a:accent6>
        <a:srgbClr val="8544E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nGth_M - Powerpoint Template - 02" id="{DC2975A0-0BF5-4EEA-BBB9-9FDFA2722B8A}" vid="{E7888166-1622-426D-B9F0-3D9B440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E8CB689BBF064F911E71EFFC1CB2A3" ma:contentTypeVersion="19" ma:contentTypeDescription="Create a new document." ma:contentTypeScope="" ma:versionID="46ba2718df9769c73d20d12fdb3d50cd">
  <xsd:schema xmlns:xsd="http://www.w3.org/2001/XMLSchema" xmlns:xs="http://www.w3.org/2001/XMLSchema" xmlns:p="http://schemas.microsoft.com/office/2006/metadata/properties" xmlns:ns2="fb7a3a8e-7964-4418-ab96-7edc9afd578f" xmlns:ns3="07e80eab-9d26-4ae7-bd74-003410c928f3" targetNamespace="http://schemas.microsoft.com/office/2006/metadata/properties" ma:root="true" ma:fieldsID="7b966049462367a5efbb73ec7cdd1d4a" ns2:_="" ns3:_="">
    <xsd:import namespace="fb7a3a8e-7964-4418-ab96-7edc9afd578f"/>
    <xsd:import namespace="07e80eab-9d26-4ae7-bd74-003410c928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a3a8e-7964-4418-ab96-7edc9afd5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9d368e-b366-40e4-94d8-41c725b247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e80eab-9d26-4ae7-bd74-003410c928f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056abf-4cd5-4adb-a686-958db5268c10}" ma:internalName="TaxCatchAll" ma:showField="CatchAllData" ma:web="07e80eab-9d26-4ae7-bd74-003410c928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7a3a8e-7964-4418-ab96-7edc9afd578f">
      <Terms xmlns="http://schemas.microsoft.com/office/infopath/2007/PartnerControls"/>
    </lcf76f155ced4ddcb4097134ff3c332f>
    <TaxCatchAll xmlns="07e80eab-9d26-4ae7-bd74-003410c928f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B68AFF-AC6E-4566-91C4-2B95060CF2CE}">
  <ds:schemaRefs>
    <ds:schemaRef ds:uri="07e80eab-9d26-4ae7-bd74-003410c928f3"/>
    <ds:schemaRef ds:uri="fb7a3a8e-7964-4418-ab96-7edc9afd57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DA911D-596F-408A-A06E-19EECEB41F83}">
  <ds:schemaRefs>
    <ds:schemaRef ds:uri="07e80eab-9d26-4ae7-bd74-003410c928f3"/>
    <ds:schemaRef ds:uri="fb7a3a8e-7964-4418-ab96-7edc9afd57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EE4D71-9445-4DB5-8C8C-4A34353DA2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2023.09.10 STREnGth_M - WP5 In-Person Meeting</Template>
  <Application>Microsoft Office PowerPoint</Application>
  <PresentationFormat>Widescreen</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ATTENTION!</vt:lpstr>
      <vt:lpstr>PowerPoint Presentation</vt:lpstr>
      <vt:lpstr>AGENDA</vt:lpstr>
      <vt:lpstr>Joint discussion + QA!</vt:lpstr>
      <vt:lpstr>Key links and documents</vt:lpstr>
      <vt:lpstr>Our upcoming webinars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WP5</dc:title>
  <dc:creator>MM</dc:creator>
  <cp:revision>1</cp:revision>
  <cp:lastPrinted>2025-09-03T08:58:47Z</cp:lastPrinted>
  <dcterms:created xsi:type="dcterms:W3CDTF">2023-10-09T07:21:23Z</dcterms:created>
  <dcterms:modified xsi:type="dcterms:W3CDTF">2025-09-03T12:09:33Z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0x01010099E8CB689BBF064F911E71EFFC1CB2A3</vt:lpwstr>
  </property>
  <property fmtid="{D5CDD505-2E9C-101B-9397-08002B2CF9AE}" pid="3" name="MediaServiceImageTags">
    <vt:lpwstr/>
  </property>
</Properties>
</file>